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59" r:id="rId5"/>
    <p:sldId id="20123" r:id="rId6"/>
    <p:sldId id="20122" r:id="rId7"/>
    <p:sldId id="20125" r:id="rId8"/>
  </p:sldIdLst>
  <p:sldSz cx="12192000" cy="6858000"/>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CADADA-9138-391A-0A40-C0423CDA84FD}" name="Harper, Charlotte" initials="HC" userId="S::charper@childrensnational.org::14d2d8b9-81f4-429e-b2bb-d4e2017adfd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riskill, Christina M." initials="DCM" lastIdx="5" clrIdx="0">
    <p:extLst>
      <p:ext uri="{19B8F6BF-5375-455C-9EA6-DF929625EA0E}">
        <p15:presenceInfo xmlns:p15="http://schemas.microsoft.com/office/powerpoint/2012/main" userId="S::CDriskil@childrensnational.org::0068bae6-1919-4050-998d-642594cea9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1D3"/>
    <a:srgbClr val="0841A2"/>
    <a:srgbClr val="424243"/>
    <a:srgbClr val="EB8A23"/>
    <a:srgbClr val="0215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F3B070-84CD-4EF1-904B-E04FA0C81541}" v="2" dt="2023-11-30T16:29:29.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84" autoAdjust="0"/>
  </p:normalViewPr>
  <p:slideViewPr>
    <p:cSldViewPr snapToGrid="0">
      <p:cViewPr varScale="1">
        <p:scale>
          <a:sx n="92" d="100"/>
          <a:sy n="92" d="100"/>
        </p:scale>
        <p:origin x="119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tullo, Olivia" userId="865e0a1b-5e93-45f4-a732-a3b103d2c931" providerId="ADAL" clId="{79F3B070-84CD-4EF1-904B-E04FA0C81541}"/>
    <pc:docChg chg="undo custSel modSld">
      <pc:chgData name="Soutullo, Olivia" userId="865e0a1b-5e93-45f4-a732-a3b103d2c931" providerId="ADAL" clId="{79F3B070-84CD-4EF1-904B-E04FA0C81541}" dt="2023-12-08T21:30:51.079" v="1950" actId="20577"/>
      <pc:docMkLst>
        <pc:docMk/>
      </pc:docMkLst>
      <pc:sldChg chg="modSp mod modNotesTx">
        <pc:chgData name="Soutullo, Olivia" userId="865e0a1b-5e93-45f4-a732-a3b103d2c931" providerId="ADAL" clId="{79F3B070-84CD-4EF1-904B-E04FA0C81541}" dt="2023-12-08T21:30:51.079" v="1950" actId="20577"/>
        <pc:sldMkLst>
          <pc:docMk/>
          <pc:sldMk cId="2841371843" sldId="20122"/>
        </pc:sldMkLst>
        <pc:spChg chg="mod">
          <ac:chgData name="Soutullo, Olivia" userId="865e0a1b-5e93-45f4-a732-a3b103d2c931" providerId="ADAL" clId="{79F3B070-84CD-4EF1-904B-E04FA0C81541}" dt="2023-12-08T21:27:42.359" v="1566" actId="20577"/>
          <ac:spMkLst>
            <pc:docMk/>
            <pc:sldMk cId="2841371843" sldId="20122"/>
            <ac:spMk id="13" creationId="{F8EE9C18-BCC4-C468-CF29-D40C44D41C59}"/>
          </ac:spMkLst>
        </pc:spChg>
        <pc:spChg chg="mod">
          <ac:chgData name="Soutullo, Olivia" userId="865e0a1b-5e93-45f4-a732-a3b103d2c931" providerId="ADAL" clId="{79F3B070-84CD-4EF1-904B-E04FA0C81541}" dt="2023-11-29T23:10:46.377" v="141" actId="20577"/>
          <ac:spMkLst>
            <pc:docMk/>
            <pc:sldMk cId="2841371843" sldId="20122"/>
            <ac:spMk id="22" creationId="{063DC08B-F565-4C8C-4404-3447E995ED37}"/>
          </ac:spMkLst>
        </pc:spChg>
        <pc:spChg chg="mod">
          <ac:chgData name="Soutullo, Olivia" userId="865e0a1b-5e93-45f4-a732-a3b103d2c931" providerId="ADAL" clId="{79F3B070-84CD-4EF1-904B-E04FA0C81541}" dt="2023-12-08T21:18:37.259" v="1511" actId="20577"/>
          <ac:spMkLst>
            <pc:docMk/>
            <pc:sldMk cId="2841371843" sldId="20122"/>
            <ac:spMk id="30" creationId="{A5F038F9-5F2B-19E9-12DC-CCB40B7D049F}"/>
          </ac:spMkLst>
        </pc:spChg>
        <pc:grpChg chg="mod">
          <ac:chgData name="Soutullo, Olivia" userId="865e0a1b-5e93-45f4-a732-a3b103d2c931" providerId="ADAL" clId="{79F3B070-84CD-4EF1-904B-E04FA0C81541}" dt="2023-12-08T21:27:59.982" v="1568" actId="14100"/>
          <ac:grpSpMkLst>
            <pc:docMk/>
            <pc:sldMk cId="2841371843" sldId="20122"/>
            <ac:grpSpMk id="28" creationId="{04A36A95-239D-7F92-2749-F6F159342FF8}"/>
          </ac:grpSpMkLst>
        </pc:grpChg>
      </pc:sldChg>
      <pc:sldChg chg="addSp delSp modSp mod modNotesTx">
        <pc:chgData name="Soutullo, Olivia" userId="865e0a1b-5e93-45f4-a732-a3b103d2c931" providerId="ADAL" clId="{79F3B070-84CD-4EF1-904B-E04FA0C81541}" dt="2023-12-08T21:26:24.150" v="1564" actId="20577"/>
        <pc:sldMkLst>
          <pc:docMk/>
          <pc:sldMk cId="725299531" sldId="20125"/>
        </pc:sldMkLst>
        <pc:spChg chg="mod">
          <ac:chgData name="Soutullo, Olivia" userId="865e0a1b-5e93-45f4-a732-a3b103d2c931" providerId="ADAL" clId="{79F3B070-84CD-4EF1-904B-E04FA0C81541}" dt="2023-11-30T16:32:12.528" v="964" actId="14100"/>
          <ac:spMkLst>
            <pc:docMk/>
            <pc:sldMk cId="725299531" sldId="20125"/>
            <ac:spMk id="4" creationId="{E45044BA-137C-67FA-FA8A-7F85FC5686FE}"/>
          </ac:spMkLst>
        </pc:spChg>
        <pc:spChg chg="add mod">
          <ac:chgData name="Soutullo, Olivia" userId="865e0a1b-5e93-45f4-a732-a3b103d2c931" providerId="ADAL" clId="{79F3B070-84CD-4EF1-904B-E04FA0C81541}" dt="2023-11-30T16:43:33.924" v="995" actId="1036"/>
          <ac:spMkLst>
            <pc:docMk/>
            <pc:sldMk cId="725299531" sldId="20125"/>
            <ac:spMk id="5" creationId="{03ADEF2B-63DB-F9A6-0016-9A887786393C}"/>
          </ac:spMkLst>
        </pc:spChg>
        <pc:spChg chg="mod">
          <ac:chgData name="Soutullo, Olivia" userId="865e0a1b-5e93-45f4-a732-a3b103d2c931" providerId="ADAL" clId="{79F3B070-84CD-4EF1-904B-E04FA0C81541}" dt="2023-12-08T21:26:24.150" v="1564" actId="20577"/>
          <ac:spMkLst>
            <pc:docMk/>
            <pc:sldMk cId="725299531" sldId="20125"/>
            <ac:spMk id="6" creationId="{504F0BFD-2522-5470-363B-0A6890FD1A6B}"/>
          </ac:spMkLst>
        </pc:spChg>
        <pc:spChg chg="del">
          <ac:chgData name="Soutullo, Olivia" userId="865e0a1b-5e93-45f4-a732-a3b103d2c931" providerId="ADAL" clId="{79F3B070-84CD-4EF1-904B-E04FA0C81541}" dt="2023-11-30T16:27:19.468" v="794" actId="478"/>
          <ac:spMkLst>
            <pc:docMk/>
            <pc:sldMk cId="725299531" sldId="20125"/>
            <ac:spMk id="10" creationId="{F5AF0D21-C047-69DD-B643-F1B813386BBE}"/>
          </ac:spMkLst>
        </pc:spChg>
        <pc:picChg chg="add mod modCrop">
          <ac:chgData name="Soutullo, Olivia" userId="865e0a1b-5e93-45f4-a732-a3b103d2c931" providerId="ADAL" clId="{79F3B070-84CD-4EF1-904B-E04FA0C81541}" dt="2023-11-30T16:43:11.731" v="987" actId="1076"/>
          <ac:picMkLst>
            <pc:docMk/>
            <pc:sldMk cId="725299531" sldId="20125"/>
            <ac:picMk id="3" creationId="{FF26839E-EAB3-B015-105C-A84DA259387C}"/>
          </ac:picMkLst>
        </pc:picChg>
        <pc:picChg chg="mod modCrop">
          <ac:chgData name="Soutullo, Olivia" userId="865e0a1b-5e93-45f4-a732-a3b103d2c931" providerId="ADAL" clId="{79F3B070-84CD-4EF1-904B-E04FA0C81541}" dt="2023-11-30T16:43:11.731" v="987" actId="1076"/>
          <ac:picMkLst>
            <pc:docMk/>
            <pc:sldMk cId="725299531" sldId="20125"/>
            <ac:picMk id="7" creationId="{6F4016BE-7469-6296-1E65-EA34DDAD12C8}"/>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3703C6-3B01-4F6B-B5BA-FE9AE3DB314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DA5A77E9-9C1F-4183-ABDA-303C6EE4F111}">
      <dgm:prSet/>
      <dgm:spPr/>
      <dgm:t>
        <a:bodyPr/>
        <a:lstStyle/>
        <a:p>
          <a:pPr>
            <a:lnSpc>
              <a:spcPct val="100000"/>
            </a:lnSpc>
            <a:defRPr cap="all"/>
          </a:pPr>
          <a:r>
            <a:rPr lang="en-US" b="1" cap="none" dirty="0">
              <a:solidFill>
                <a:schemeClr val="bg1"/>
              </a:solidFill>
              <a:latin typeface="Corbel" panose="020B0503020204020204" pitchFamily="34" charset="0"/>
            </a:rPr>
            <a:t>Education, Training, &amp; Partnerships</a:t>
          </a:r>
        </a:p>
      </dgm:t>
    </dgm:pt>
    <dgm:pt modelId="{F4022EF3-F44C-4D5C-95BB-E97822382A69}" type="parTrans" cxnId="{E3BCF087-5CC5-4A27-926B-C4F231DBCBFC}">
      <dgm:prSet/>
      <dgm:spPr/>
      <dgm:t>
        <a:bodyPr/>
        <a:lstStyle/>
        <a:p>
          <a:endParaRPr lang="en-US"/>
        </a:p>
      </dgm:t>
    </dgm:pt>
    <dgm:pt modelId="{67236EE6-17A4-47B6-ADAB-AD804D4E5CB4}" type="sibTrans" cxnId="{E3BCF087-5CC5-4A27-926B-C4F231DBCBFC}">
      <dgm:prSet/>
      <dgm:spPr/>
      <dgm:t>
        <a:bodyPr/>
        <a:lstStyle/>
        <a:p>
          <a:endParaRPr lang="en-US"/>
        </a:p>
      </dgm:t>
    </dgm:pt>
    <dgm:pt modelId="{F44B416C-C416-40D6-ABC6-FCFAA71E53ED}">
      <dgm:prSet/>
      <dgm:spPr/>
      <dgm:t>
        <a:bodyPr/>
        <a:lstStyle/>
        <a:p>
          <a:pPr>
            <a:lnSpc>
              <a:spcPct val="100000"/>
            </a:lnSpc>
            <a:defRPr cap="all"/>
          </a:pPr>
          <a:r>
            <a:rPr lang="en-US" b="1" cap="none" dirty="0">
              <a:solidFill>
                <a:schemeClr val="bg1"/>
              </a:solidFill>
              <a:latin typeface="Corbel" panose="020B0503020204020204" pitchFamily="34" charset="0"/>
            </a:rPr>
            <a:t>Integrated Business Models &amp; Care Management</a:t>
          </a:r>
        </a:p>
      </dgm:t>
    </dgm:pt>
    <dgm:pt modelId="{39F5968F-A06C-4A45-BA28-1AA90FD971E9}" type="parTrans" cxnId="{17F6D30E-8A01-4699-AD59-83D55060963E}">
      <dgm:prSet/>
      <dgm:spPr/>
      <dgm:t>
        <a:bodyPr/>
        <a:lstStyle/>
        <a:p>
          <a:endParaRPr lang="en-US"/>
        </a:p>
      </dgm:t>
    </dgm:pt>
    <dgm:pt modelId="{C2D60463-7D92-4A05-9F0D-ECA47A777E1C}" type="sibTrans" cxnId="{17F6D30E-8A01-4699-AD59-83D55060963E}">
      <dgm:prSet/>
      <dgm:spPr/>
      <dgm:t>
        <a:bodyPr/>
        <a:lstStyle/>
        <a:p>
          <a:endParaRPr lang="en-US"/>
        </a:p>
      </dgm:t>
    </dgm:pt>
    <dgm:pt modelId="{0175F96B-60D7-4251-BB68-BB462601FED2}" type="pres">
      <dgm:prSet presAssocID="{B73703C6-3B01-4F6B-B5BA-FE9AE3DB314E}" presName="root" presStyleCnt="0">
        <dgm:presLayoutVars>
          <dgm:dir/>
          <dgm:resizeHandles val="exact"/>
        </dgm:presLayoutVars>
      </dgm:prSet>
      <dgm:spPr/>
    </dgm:pt>
    <dgm:pt modelId="{969363BF-7C0A-4CFC-95B0-D28E050685F1}" type="pres">
      <dgm:prSet presAssocID="{DA5A77E9-9C1F-4183-ABDA-303C6EE4F111}" presName="compNode" presStyleCnt="0"/>
      <dgm:spPr/>
    </dgm:pt>
    <dgm:pt modelId="{C86B7E7B-EB78-4E9D-8B22-D38E4B55DC38}" type="pres">
      <dgm:prSet presAssocID="{DA5A77E9-9C1F-4183-ABDA-303C6EE4F111}" presName="iconBgRect" presStyleLbl="bgShp" presStyleIdx="0" presStyleCnt="2"/>
      <dgm:spPr>
        <a:solidFill>
          <a:schemeClr val="bg1"/>
        </a:solidFill>
      </dgm:spPr>
    </dgm:pt>
    <dgm:pt modelId="{893A57A7-AEA9-40CA-B38A-62E53081857B}" type="pres">
      <dgm:prSet presAssocID="{DA5A77E9-9C1F-4183-ABDA-303C6EE4F11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48CE532-583F-44DF-8431-11BF670F33B2}" type="pres">
      <dgm:prSet presAssocID="{DA5A77E9-9C1F-4183-ABDA-303C6EE4F111}" presName="spaceRect" presStyleCnt="0"/>
      <dgm:spPr/>
    </dgm:pt>
    <dgm:pt modelId="{C114108A-25FF-4C5D-90D4-5C11CB5B5CC8}" type="pres">
      <dgm:prSet presAssocID="{DA5A77E9-9C1F-4183-ABDA-303C6EE4F111}" presName="textRect" presStyleLbl="revTx" presStyleIdx="0" presStyleCnt="2">
        <dgm:presLayoutVars>
          <dgm:chMax val="1"/>
          <dgm:chPref val="1"/>
        </dgm:presLayoutVars>
      </dgm:prSet>
      <dgm:spPr/>
    </dgm:pt>
    <dgm:pt modelId="{0DBB2FBB-0490-414C-975C-624B527BD1E9}" type="pres">
      <dgm:prSet presAssocID="{67236EE6-17A4-47B6-ADAB-AD804D4E5CB4}" presName="sibTrans" presStyleCnt="0"/>
      <dgm:spPr/>
    </dgm:pt>
    <dgm:pt modelId="{AC879177-7704-4025-B456-8C4963CDF935}" type="pres">
      <dgm:prSet presAssocID="{F44B416C-C416-40D6-ABC6-FCFAA71E53ED}" presName="compNode" presStyleCnt="0"/>
      <dgm:spPr/>
    </dgm:pt>
    <dgm:pt modelId="{FE8F5E3A-DBFE-4C14-BA21-A6B733CFFDA7}" type="pres">
      <dgm:prSet presAssocID="{F44B416C-C416-40D6-ABC6-FCFAA71E53ED}" presName="iconBgRect" presStyleLbl="bgShp" presStyleIdx="1" presStyleCnt="2"/>
      <dgm:spPr>
        <a:solidFill>
          <a:schemeClr val="bg1"/>
        </a:solidFill>
      </dgm:spPr>
    </dgm:pt>
    <dgm:pt modelId="{9D2327A9-831C-48C3-946A-EBAF7DD26F38}" type="pres">
      <dgm:prSet presAssocID="{F44B416C-C416-40D6-ABC6-FCFAA71E53ED}"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andshake with solid fill"/>
        </a:ext>
      </dgm:extLst>
    </dgm:pt>
    <dgm:pt modelId="{48782972-BF26-4EEF-9A6B-09AA121DA859}" type="pres">
      <dgm:prSet presAssocID="{F44B416C-C416-40D6-ABC6-FCFAA71E53ED}" presName="spaceRect" presStyleCnt="0"/>
      <dgm:spPr/>
    </dgm:pt>
    <dgm:pt modelId="{4AFB676E-4E63-48B0-9A0F-206B58EF789C}" type="pres">
      <dgm:prSet presAssocID="{F44B416C-C416-40D6-ABC6-FCFAA71E53ED}" presName="textRect" presStyleLbl="revTx" presStyleIdx="1" presStyleCnt="2">
        <dgm:presLayoutVars>
          <dgm:chMax val="1"/>
          <dgm:chPref val="1"/>
        </dgm:presLayoutVars>
      </dgm:prSet>
      <dgm:spPr/>
    </dgm:pt>
  </dgm:ptLst>
  <dgm:cxnLst>
    <dgm:cxn modelId="{17F6D30E-8A01-4699-AD59-83D55060963E}" srcId="{B73703C6-3B01-4F6B-B5BA-FE9AE3DB314E}" destId="{F44B416C-C416-40D6-ABC6-FCFAA71E53ED}" srcOrd="1" destOrd="0" parTransId="{39F5968F-A06C-4A45-BA28-1AA90FD971E9}" sibTransId="{C2D60463-7D92-4A05-9F0D-ECA47A777E1C}"/>
    <dgm:cxn modelId="{3AC3973A-2065-4071-ACA9-B17A7B88C4CD}" type="presOf" srcId="{B73703C6-3B01-4F6B-B5BA-FE9AE3DB314E}" destId="{0175F96B-60D7-4251-BB68-BB462601FED2}" srcOrd="0" destOrd="0" presId="urn:microsoft.com/office/officeart/2018/5/layout/IconCircleLabelList"/>
    <dgm:cxn modelId="{76D6177D-9BDB-41FD-9342-60A241BA424E}" type="presOf" srcId="{DA5A77E9-9C1F-4183-ABDA-303C6EE4F111}" destId="{C114108A-25FF-4C5D-90D4-5C11CB5B5CC8}" srcOrd="0" destOrd="0" presId="urn:microsoft.com/office/officeart/2018/5/layout/IconCircleLabelList"/>
    <dgm:cxn modelId="{E3BCF087-5CC5-4A27-926B-C4F231DBCBFC}" srcId="{B73703C6-3B01-4F6B-B5BA-FE9AE3DB314E}" destId="{DA5A77E9-9C1F-4183-ABDA-303C6EE4F111}" srcOrd="0" destOrd="0" parTransId="{F4022EF3-F44C-4D5C-95BB-E97822382A69}" sibTransId="{67236EE6-17A4-47B6-ADAB-AD804D4E5CB4}"/>
    <dgm:cxn modelId="{1EEF3DCC-75B9-432C-A606-C533A30655F3}" type="presOf" srcId="{F44B416C-C416-40D6-ABC6-FCFAA71E53ED}" destId="{4AFB676E-4E63-48B0-9A0F-206B58EF789C}" srcOrd="0" destOrd="0" presId="urn:microsoft.com/office/officeart/2018/5/layout/IconCircleLabelList"/>
    <dgm:cxn modelId="{37BAAD06-3B9A-499C-A1B0-B5B60EA20CB0}" type="presParOf" srcId="{0175F96B-60D7-4251-BB68-BB462601FED2}" destId="{969363BF-7C0A-4CFC-95B0-D28E050685F1}" srcOrd="0" destOrd="0" presId="urn:microsoft.com/office/officeart/2018/5/layout/IconCircleLabelList"/>
    <dgm:cxn modelId="{65773A0C-9F94-47AC-89DB-2F634B1F877D}" type="presParOf" srcId="{969363BF-7C0A-4CFC-95B0-D28E050685F1}" destId="{C86B7E7B-EB78-4E9D-8B22-D38E4B55DC38}" srcOrd="0" destOrd="0" presId="urn:microsoft.com/office/officeart/2018/5/layout/IconCircleLabelList"/>
    <dgm:cxn modelId="{2E8A1F9C-7420-4744-92A6-6C5A220352A3}" type="presParOf" srcId="{969363BF-7C0A-4CFC-95B0-D28E050685F1}" destId="{893A57A7-AEA9-40CA-B38A-62E53081857B}" srcOrd="1" destOrd="0" presId="urn:microsoft.com/office/officeart/2018/5/layout/IconCircleLabelList"/>
    <dgm:cxn modelId="{A9E2AE63-5955-4CB6-B352-1F222911A8CF}" type="presParOf" srcId="{969363BF-7C0A-4CFC-95B0-D28E050685F1}" destId="{048CE532-583F-44DF-8431-11BF670F33B2}" srcOrd="2" destOrd="0" presId="urn:microsoft.com/office/officeart/2018/5/layout/IconCircleLabelList"/>
    <dgm:cxn modelId="{2440830E-3683-4AEB-9DD6-D69338CBCDF0}" type="presParOf" srcId="{969363BF-7C0A-4CFC-95B0-D28E050685F1}" destId="{C114108A-25FF-4C5D-90D4-5C11CB5B5CC8}" srcOrd="3" destOrd="0" presId="urn:microsoft.com/office/officeart/2018/5/layout/IconCircleLabelList"/>
    <dgm:cxn modelId="{45227B15-36E0-4AB3-9A00-E6EEAB2330CA}" type="presParOf" srcId="{0175F96B-60D7-4251-BB68-BB462601FED2}" destId="{0DBB2FBB-0490-414C-975C-624B527BD1E9}" srcOrd="1" destOrd="0" presId="urn:microsoft.com/office/officeart/2018/5/layout/IconCircleLabelList"/>
    <dgm:cxn modelId="{6CC221A3-CA87-4CFA-990B-F212BBEC2BC8}" type="presParOf" srcId="{0175F96B-60D7-4251-BB68-BB462601FED2}" destId="{AC879177-7704-4025-B456-8C4963CDF935}" srcOrd="2" destOrd="0" presId="urn:microsoft.com/office/officeart/2018/5/layout/IconCircleLabelList"/>
    <dgm:cxn modelId="{1749D378-BA83-4F80-ACF3-CA0E21317A28}" type="presParOf" srcId="{AC879177-7704-4025-B456-8C4963CDF935}" destId="{FE8F5E3A-DBFE-4C14-BA21-A6B733CFFDA7}" srcOrd="0" destOrd="0" presId="urn:microsoft.com/office/officeart/2018/5/layout/IconCircleLabelList"/>
    <dgm:cxn modelId="{A4464242-0E8E-4B52-924D-48BE8306BFD7}" type="presParOf" srcId="{AC879177-7704-4025-B456-8C4963CDF935}" destId="{9D2327A9-831C-48C3-946A-EBAF7DD26F38}" srcOrd="1" destOrd="0" presId="urn:microsoft.com/office/officeart/2018/5/layout/IconCircleLabelList"/>
    <dgm:cxn modelId="{DFC6F960-D70F-4DA0-8145-1246C26A43DA}" type="presParOf" srcId="{AC879177-7704-4025-B456-8C4963CDF935}" destId="{48782972-BF26-4EEF-9A6B-09AA121DA859}" srcOrd="2" destOrd="0" presId="urn:microsoft.com/office/officeart/2018/5/layout/IconCircleLabelList"/>
    <dgm:cxn modelId="{0FDE5229-BE14-4792-BB96-673B9827E1F2}" type="presParOf" srcId="{AC879177-7704-4025-B456-8C4963CDF935}" destId="{4AFB676E-4E63-48B0-9A0F-206B58EF789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B7E7B-EB78-4E9D-8B22-D38E4B55DC38}">
      <dsp:nvSpPr>
        <dsp:cNvPr id="0" name=""/>
        <dsp:cNvSpPr/>
      </dsp:nvSpPr>
      <dsp:spPr>
        <a:xfrm>
          <a:off x="3275192" y="17112"/>
          <a:ext cx="1578375" cy="1578375"/>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893A57A7-AEA9-40CA-B38A-62E53081857B}">
      <dsp:nvSpPr>
        <dsp:cNvPr id="0" name=""/>
        <dsp:cNvSpPr/>
      </dsp:nvSpPr>
      <dsp:spPr>
        <a:xfrm>
          <a:off x="3611567" y="353487"/>
          <a:ext cx="905625" cy="905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14108A-25FF-4C5D-90D4-5C11CB5B5CC8}">
      <dsp:nvSpPr>
        <dsp:cNvPr id="0" name=""/>
        <dsp:cNvSpPr/>
      </dsp:nvSpPr>
      <dsp:spPr>
        <a:xfrm>
          <a:off x="2770630" y="2087112"/>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b="1" kern="1200" cap="none" dirty="0">
              <a:solidFill>
                <a:schemeClr val="bg1"/>
              </a:solidFill>
              <a:latin typeface="Corbel" panose="020B0503020204020204" pitchFamily="34" charset="0"/>
            </a:rPr>
            <a:t>Education, Training, &amp; Partnerships</a:t>
          </a:r>
        </a:p>
      </dsp:txBody>
      <dsp:txXfrm>
        <a:off x="2770630" y="2087112"/>
        <a:ext cx="2587500" cy="720000"/>
      </dsp:txXfrm>
    </dsp:sp>
    <dsp:sp modelId="{FE8F5E3A-DBFE-4C14-BA21-A6B733CFFDA7}">
      <dsp:nvSpPr>
        <dsp:cNvPr id="0" name=""/>
        <dsp:cNvSpPr/>
      </dsp:nvSpPr>
      <dsp:spPr>
        <a:xfrm>
          <a:off x="6315505" y="17112"/>
          <a:ext cx="1578375" cy="1578375"/>
        </a:xfrm>
        <a:prstGeom prst="ellipse">
          <a:avLst/>
        </a:prstGeom>
        <a:solidFill>
          <a:schemeClr val="bg1"/>
        </a:solidFill>
        <a:ln>
          <a:noFill/>
        </a:ln>
        <a:effectLst/>
      </dsp:spPr>
      <dsp:style>
        <a:lnRef idx="0">
          <a:scrgbClr r="0" g="0" b="0"/>
        </a:lnRef>
        <a:fillRef idx="1">
          <a:scrgbClr r="0" g="0" b="0"/>
        </a:fillRef>
        <a:effectRef idx="0">
          <a:scrgbClr r="0" g="0" b="0"/>
        </a:effectRef>
        <a:fontRef idx="minor"/>
      </dsp:style>
    </dsp:sp>
    <dsp:sp modelId="{9D2327A9-831C-48C3-946A-EBAF7DD26F38}">
      <dsp:nvSpPr>
        <dsp:cNvPr id="0" name=""/>
        <dsp:cNvSpPr/>
      </dsp:nvSpPr>
      <dsp:spPr>
        <a:xfrm>
          <a:off x="6651880" y="353487"/>
          <a:ext cx="905625" cy="90562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FB676E-4E63-48B0-9A0F-206B58EF789C}">
      <dsp:nvSpPr>
        <dsp:cNvPr id="0" name=""/>
        <dsp:cNvSpPr/>
      </dsp:nvSpPr>
      <dsp:spPr>
        <a:xfrm>
          <a:off x="5810942" y="2087112"/>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b="1" kern="1200" cap="none" dirty="0">
              <a:solidFill>
                <a:schemeClr val="bg1"/>
              </a:solidFill>
              <a:latin typeface="Corbel" panose="020B0503020204020204" pitchFamily="34" charset="0"/>
            </a:rPr>
            <a:t>Integrated Business Models &amp; Care Management</a:t>
          </a:r>
        </a:p>
      </dsp:txBody>
      <dsp:txXfrm>
        <a:off x="5810942" y="2087112"/>
        <a:ext cx="2587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407"/>
          </a:xfrm>
          <a:prstGeom prst="rect">
            <a:avLst/>
          </a:prstGeom>
        </p:spPr>
        <p:txBody>
          <a:bodyPr vert="horz" lIns="91440" tIns="45720" rIns="91440" bIns="45720" rtlCol="0"/>
          <a:lstStyle>
            <a:lvl1pPr algn="r">
              <a:defRPr sz="1200"/>
            </a:lvl1pPr>
          </a:lstStyle>
          <a:p>
            <a:fld id="{FAFC2F7A-C085-2042-B576-C6963672ED63}" type="datetimeFigureOut">
              <a:rPr lang="en-US" smtClean="0"/>
              <a:t>12/8/2023</a:t>
            </a:fld>
            <a:endParaRPr lang="en-US"/>
          </a:p>
        </p:txBody>
      </p:sp>
      <p:sp>
        <p:nvSpPr>
          <p:cNvPr id="4" name="Slide Image Placeholder 3"/>
          <p:cNvSpPr>
            <a:spLocks noGrp="1" noRot="1" noChangeAspect="1"/>
          </p:cNvSpPr>
          <p:nvPr>
            <p:ph type="sldImg" idx="2"/>
          </p:nvPr>
        </p:nvSpPr>
        <p:spPr>
          <a:xfrm>
            <a:off x="6588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4861"/>
            <a:ext cx="548640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9"/>
            <a:ext cx="2971800" cy="463406"/>
          </a:xfrm>
          <a:prstGeom prst="rect">
            <a:avLst/>
          </a:prstGeom>
        </p:spPr>
        <p:txBody>
          <a:bodyPr vert="horz" lIns="91440" tIns="45720" rIns="91440" bIns="45720" rtlCol="0" anchor="b"/>
          <a:lstStyle>
            <a:lvl1pPr algn="r">
              <a:defRPr sz="1200"/>
            </a:lvl1pPr>
          </a:lstStyle>
          <a:p>
            <a:fld id="{F5477671-F5CC-1748-89BC-B8D418D83BB4}" type="slidenum">
              <a:rPr lang="en-US" smtClean="0"/>
              <a:t>‹#›</a:t>
            </a:fld>
            <a:endParaRPr lang="en-US"/>
          </a:p>
        </p:txBody>
      </p:sp>
    </p:spTree>
    <p:extLst>
      <p:ext uri="{BB962C8B-B14F-4D97-AF65-F5344CB8AC3E}">
        <p14:creationId xmlns:p14="http://schemas.microsoft.com/office/powerpoint/2010/main" val="251886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F5477671-F5CC-1748-89BC-B8D418D83BB4}" type="slidenum">
              <a:rPr lang="en-US" smtClean="0"/>
              <a:t>1</a:t>
            </a:fld>
            <a:endParaRPr lang="en-US"/>
          </a:p>
        </p:txBody>
      </p:sp>
    </p:spTree>
    <p:extLst>
      <p:ext uri="{BB962C8B-B14F-4D97-AF65-F5344CB8AC3E}">
        <p14:creationId xmlns:p14="http://schemas.microsoft.com/office/powerpoint/2010/main" val="101777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477671-F5CC-1748-89BC-B8D418D83BB4}" type="slidenum">
              <a:rPr lang="en-US" smtClean="0"/>
              <a:t>2</a:t>
            </a:fld>
            <a:endParaRPr lang="en-US"/>
          </a:p>
        </p:txBody>
      </p:sp>
    </p:spTree>
    <p:extLst>
      <p:ext uri="{BB962C8B-B14F-4D97-AF65-F5344CB8AC3E}">
        <p14:creationId xmlns:p14="http://schemas.microsoft.com/office/powerpoint/2010/main" val="2337099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Trainings: Registration for the webinars and the full schedule of trainings are posted on the PHN BHI Website. Office hours registration </a:t>
            </a:r>
            <a:r>
              <a:rPr lang="en-US"/>
              <a:t>wasRegister</a:t>
            </a:r>
            <a:r>
              <a:rPr lang="en-US" dirty="0"/>
              <a:t> now on the PHN BHI website for the January 10 webinar, which will focus on Depression: 2.0 level. </a:t>
            </a:r>
          </a:p>
          <a:p>
            <a:endParaRPr lang="en-US" dirty="0"/>
          </a:p>
          <a:p>
            <a:r>
              <a:rPr lang="en-US" dirty="0"/>
              <a:t>QI project: We will aim to have multiple cohorts so please feel free to fill out the form and indicate if you’d like to participate later even your site is not ready in January. We will also be sure to make any universal resources that are applicable to all sites available as soon as possible for PHN members and encourage everyone to participate in our virtual offerings</a:t>
            </a:r>
          </a:p>
        </p:txBody>
      </p:sp>
      <p:sp>
        <p:nvSpPr>
          <p:cNvPr id="4" name="Slide Number Placeholder 3"/>
          <p:cNvSpPr>
            <a:spLocks noGrp="1"/>
          </p:cNvSpPr>
          <p:nvPr>
            <p:ph type="sldNum" sz="quarter" idx="5"/>
          </p:nvPr>
        </p:nvSpPr>
        <p:spPr/>
        <p:txBody>
          <a:bodyPr/>
          <a:lstStyle/>
          <a:p>
            <a:fld id="{F5477671-F5CC-1748-89BC-B8D418D83BB4}" type="slidenum">
              <a:rPr lang="en-US" smtClean="0"/>
              <a:t>3</a:t>
            </a:fld>
            <a:endParaRPr lang="en-US"/>
          </a:p>
        </p:txBody>
      </p:sp>
    </p:spTree>
    <p:extLst>
      <p:ext uri="{BB962C8B-B14F-4D97-AF65-F5344CB8AC3E}">
        <p14:creationId xmlns:p14="http://schemas.microsoft.com/office/powerpoint/2010/main" val="307809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QI Project Application is now open – apply online! BHI Website contains registration links for Webinars as well as PHN provider-facing behavioral health resources</a:t>
            </a:r>
          </a:p>
        </p:txBody>
      </p:sp>
      <p:sp>
        <p:nvSpPr>
          <p:cNvPr id="4" name="Slide Number Placeholder 3"/>
          <p:cNvSpPr>
            <a:spLocks noGrp="1"/>
          </p:cNvSpPr>
          <p:nvPr>
            <p:ph type="sldNum" sz="quarter" idx="5"/>
          </p:nvPr>
        </p:nvSpPr>
        <p:spPr/>
        <p:txBody>
          <a:bodyPr/>
          <a:lstStyle/>
          <a:p>
            <a:fld id="{F5477671-F5CC-1748-89BC-B8D418D83BB4}" type="slidenum">
              <a:rPr lang="en-US" smtClean="0"/>
              <a:t>4</a:t>
            </a:fld>
            <a:endParaRPr lang="en-US"/>
          </a:p>
        </p:txBody>
      </p:sp>
    </p:spTree>
    <p:extLst>
      <p:ext uri="{BB962C8B-B14F-4D97-AF65-F5344CB8AC3E}">
        <p14:creationId xmlns:p14="http://schemas.microsoft.com/office/powerpoint/2010/main" val="2502559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CA2DF6-2D33-3349-A4AC-8903468F7337}"/>
              </a:ext>
            </a:extLst>
          </p:cNvPr>
          <p:cNvPicPr>
            <a:picLocks noChangeAspect="1"/>
          </p:cNvPicPr>
          <p:nvPr userDrawn="1"/>
        </p:nvPicPr>
        <p:blipFill>
          <a:blip r:embed="rId2"/>
          <a:stretch>
            <a:fillRect/>
          </a:stretch>
        </p:blipFill>
        <p:spPr>
          <a:xfrm>
            <a:off x="4404772" y="0"/>
            <a:ext cx="2318542" cy="6858000"/>
          </a:xfrm>
          <a:prstGeom prst="rect">
            <a:avLst/>
          </a:prstGeom>
        </p:spPr>
      </p:pic>
      <p:sp>
        <p:nvSpPr>
          <p:cNvPr id="7" name="Title 1">
            <a:extLst>
              <a:ext uri="{FF2B5EF4-FFF2-40B4-BE49-F238E27FC236}">
                <a16:creationId xmlns:a16="http://schemas.microsoft.com/office/drawing/2014/main" id="{1AECC548-E9A1-174D-A362-B458E4721FA6}"/>
              </a:ext>
            </a:extLst>
          </p:cNvPr>
          <p:cNvSpPr>
            <a:spLocks noGrp="1"/>
          </p:cNvSpPr>
          <p:nvPr>
            <p:ph type="title" hasCustomPrompt="1"/>
          </p:nvPr>
        </p:nvSpPr>
        <p:spPr>
          <a:xfrm>
            <a:off x="837254" y="1334530"/>
            <a:ext cx="4513224" cy="2679182"/>
          </a:xfrm>
        </p:spPr>
        <p:txBody>
          <a:bodyPr anchor="b">
            <a:normAutofit/>
          </a:bodyPr>
          <a:lstStyle>
            <a:lvl1pPr>
              <a:lnSpc>
                <a:spcPts val="5800"/>
              </a:lnSpc>
              <a:defRPr sz="4800" b="1" i="0">
                <a:latin typeface="Corbel" panose="020B0503020204020204" pitchFamily="34" charset="0"/>
              </a:defRPr>
            </a:lvl1pPr>
          </a:lstStyle>
          <a:p>
            <a:r>
              <a:rPr lang="en-US"/>
              <a:t>Click to exit Master title style</a:t>
            </a:r>
          </a:p>
        </p:txBody>
      </p:sp>
      <p:sp>
        <p:nvSpPr>
          <p:cNvPr id="8" name="Text Placeholder 2">
            <a:extLst>
              <a:ext uri="{FF2B5EF4-FFF2-40B4-BE49-F238E27FC236}">
                <a16:creationId xmlns:a16="http://schemas.microsoft.com/office/drawing/2014/main" id="{54D6C92D-274C-354C-BC8E-9219ADCD8404}"/>
              </a:ext>
            </a:extLst>
          </p:cNvPr>
          <p:cNvSpPr>
            <a:spLocks noGrp="1"/>
          </p:cNvSpPr>
          <p:nvPr>
            <p:ph type="body" idx="1"/>
          </p:nvPr>
        </p:nvSpPr>
        <p:spPr>
          <a:xfrm>
            <a:off x="837253" y="4238369"/>
            <a:ext cx="4513225" cy="1334530"/>
          </a:xfrm>
        </p:spPr>
        <p:txBody>
          <a:bodyPr>
            <a:normAutofit/>
          </a:bodyPr>
          <a:lstStyle>
            <a:lvl1pPr marL="0" indent="0">
              <a:lnSpc>
                <a:spcPct val="120000"/>
              </a:lnSpc>
              <a:spcBef>
                <a:spcPts val="800"/>
              </a:spcBef>
              <a:buNone/>
              <a:defRPr sz="1800" b="0" i="0">
                <a:solidFill>
                  <a:srgbClr val="424243"/>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icture Placeholder 3">
            <a:extLst>
              <a:ext uri="{FF2B5EF4-FFF2-40B4-BE49-F238E27FC236}">
                <a16:creationId xmlns:a16="http://schemas.microsoft.com/office/drawing/2014/main" id="{B6390695-51AB-8445-84C1-B88781FAE951}"/>
              </a:ext>
            </a:extLst>
          </p:cNvPr>
          <p:cNvSpPr>
            <a:spLocks noGrp="1"/>
          </p:cNvSpPr>
          <p:nvPr>
            <p:ph type="pic" sz="quarter" idx="13"/>
          </p:nvPr>
        </p:nvSpPr>
        <p:spPr>
          <a:xfrm>
            <a:off x="5932764" y="0"/>
            <a:ext cx="6259236" cy="6858000"/>
          </a:xfrm>
        </p:spPr>
        <p:txBody>
          <a:bodyPr/>
          <a:lstStyle/>
          <a:p>
            <a:endParaRPr lang="en-US"/>
          </a:p>
        </p:txBody>
      </p:sp>
    </p:spTree>
    <p:extLst>
      <p:ext uri="{BB962C8B-B14F-4D97-AF65-F5344CB8AC3E}">
        <p14:creationId xmlns:p14="http://schemas.microsoft.com/office/powerpoint/2010/main" val="86487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D49767-1D81-F140-A58F-768C79AF1A85}"/>
              </a:ext>
            </a:extLst>
          </p:cNvPr>
          <p:cNvSpPr>
            <a:spLocks noGrp="1"/>
          </p:cNvSpPr>
          <p:nvPr>
            <p:ph type="sldNum" sz="quarter" idx="12"/>
          </p:nvPr>
        </p:nvSpPr>
        <p:spPr/>
        <p:txBody>
          <a:bodyPr/>
          <a:lstStyle/>
          <a:p>
            <a:fld id="{C02A5225-8D37-BA47-A180-7BD7248AF82A}" type="slidenum">
              <a:rPr lang="en-US" smtClean="0"/>
              <a:t>‹#›</a:t>
            </a:fld>
            <a:endParaRPr lang="en-US"/>
          </a:p>
        </p:txBody>
      </p:sp>
    </p:spTree>
    <p:extLst>
      <p:ext uri="{BB962C8B-B14F-4D97-AF65-F5344CB8AC3E}">
        <p14:creationId xmlns:p14="http://schemas.microsoft.com/office/powerpoint/2010/main" val="104093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5376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no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E5ABBC-4224-FF4C-A0DD-0E02AE2E9347}"/>
              </a:ext>
            </a:extLst>
          </p:cNvPr>
          <p:cNvSpPr/>
          <p:nvPr userDrawn="1"/>
        </p:nvSpPr>
        <p:spPr>
          <a:xfrm>
            <a:off x="0" y="0"/>
            <a:ext cx="12192000" cy="6858000"/>
          </a:xfrm>
          <a:prstGeom prst="rect">
            <a:avLst/>
          </a:prstGeom>
          <a:solidFill>
            <a:srgbClr val="084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AECC548-E9A1-174D-A362-B458E4721FA6}"/>
              </a:ext>
            </a:extLst>
          </p:cNvPr>
          <p:cNvSpPr>
            <a:spLocks noGrp="1"/>
          </p:cNvSpPr>
          <p:nvPr>
            <p:ph type="title"/>
          </p:nvPr>
        </p:nvSpPr>
        <p:spPr>
          <a:xfrm>
            <a:off x="676613" y="1022938"/>
            <a:ext cx="10382681" cy="2444407"/>
          </a:xfrm>
        </p:spPr>
        <p:txBody>
          <a:bodyPr anchor="b">
            <a:normAutofit/>
          </a:bodyPr>
          <a:lstStyle>
            <a:lvl1pPr>
              <a:lnSpc>
                <a:spcPts val="5800"/>
              </a:lnSpc>
              <a:defRPr sz="4800" b="1" i="0">
                <a:solidFill>
                  <a:schemeClr val="bg1"/>
                </a:solidFill>
                <a:latin typeface="Corbel" panose="020B0503020204020204" pitchFamily="34" charset="0"/>
              </a:defRPr>
            </a:lvl1pPr>
          </a:lstStyle>
          <a:p>
            <a:r>
              <a:rPr lang="en-US"/>
              <a:t>Click to edit Master title style</a:t>
            </a:r>
          </a:p>
        </p:txBody>
      </p:sp>
      <p:sp>
        <p:nvSpPr>
          <p:cNvPr id="8" name="Text Placeholder 2">
            <a:extLst>
              <a:ext uri="{FF2B5EF4-FFF2-40B4-BE49-F238E27FC236}">
                <a16:creationId xmlns:a16="http://schemas.microsoft.com/office/drawing/2014/main" id="{54D6C92D-274C-354C-BC8E-9219ADCD8404}"/>
              </a:ext>
            </a:extLst>
          </p:cNvPr>
          <p:cNvSpPr>
            <a:spLocks noGrp="1"/>
          </p:cNvSpPr>
          <p:nvPr>
            <p:ph type="body" idx="1"/>
          </p:nvPr>
        </p:nvSpPr>
        <p:spPr>
          <a:xfrm>
            <a:off x="676613" y="4534939"/>
            <a:ext cx="8615664" cy="914392"/>
          </a:xfrm>
        </p:spPr>
        <p:txBody>
          <a:bodyPr>
            <a:normAutofit/>
          </a:bodyPr>
          <a:lstStyle>
            <a:lvl1pPr marL="0" indent="0">
              <a:buNone/>
              <a:defRPr sz="18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4" name="Picture 3">
            <a:extLst>
              <a:ext uri="{FF2B5EF4-FFF2-40B4-BE49-F238E27FC236}">
                <a16:creationId xmlns:a16="http://schemas.microsoft.com/office/drawing/2014/main" id="{7D01A02D-D76B-E94E-9C28-C01F63F08908}"/>
              </a:ext>
            </a:extLst>
          </p:cNvPr>
          <p:cNvPicPr>
            <a:picLocks noChangeAspect="1"/>
          </p:cNvPicPr>
          <p:nvPr userDrawn="1"/>
        </p:nvPicPr>
        <p:blipFill>
          <a:blip r:embed="rId2"/>
          <a:stretch>
            <a:fillRect/>
          </a:stretch>
        </p:blipFill>
        <p:spPr>
          <a:xfrm>
            <a:off x="667421" y="3943483"/>
            <a:ext cx="1338882" cy="117560"/>
          </a:xfrm>
          <a:prstGeom prst="rect">
            <a:avLst/>
          </a:prstGeom>
        </p:spPr>
      </p:pic>
      <p:pic>
        <p:nvPicPr>
          <p:cNvPr id="13" name="Picture 3" descr="S:\SHAREVOL01\Pediatric_Health_Network\09. Marketing\Logos - Do Not Edit\PHN Horizontal\Horizontal Digital\150 ppi Horizontal\All White OL\PHN_Hz_OL_Wht_2020_RGB_150ppi_Sm.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9349" y="6234614"/>
            <a:ext cx="3657298" cy="68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0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0BB8CE21-2CB1-5247-A5B0-6804EB110FC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210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2colum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2">
            <a:extLst>
              <a:ext uri="{FF2B5EF4-FFF2-40B4-BE49-F238E27FC236}">
                <a16:creationId xmlns:a16="http://schemas.microsoft.com/office/drawing/2014/main" id="{EF53EA25-E40B-B649-BD5D-D50824E3C949}"/>
              </a:ext>
            </a:extLst>
          </p:cNvPr>
          <p:cNvSpPr>
            <a:spLocks noGrp="1"/>
          </p:cNvSpPr>
          <p:nvPr>
            <p:ph idx="1"/>
          </p:nvPr>
        </p:nvSpPr>
        <p:spPr>
          <a:xfrm>
            <a:off x="838199" y="1825625"/>
            <a:ext cx="5053553" cy="4351338"/>
          </a:xfrm>
          <a:prstGeom prst="rect">
            <a:avLst/>
          </a:prstGeom>
        </p:spPr>
        <p:txBody>
          <a:bodyPr vert="horz" lIns="91440" tIns="45720" rIns="91440" bIns="45720" rtlCol="0">
            <a:normAutofit/>
          </a:bodyPr>
          <a:lstStyle>
            <a:lvl1pPr>
              <a:defRPr sz="2000"/>
            </a:lvl1pPr>
            <a:lvl2pPr>
              <a:defRPr b="0" i="0">
                <a:latin typeface="Corbel" panose="020B0503020204020204" pitchFamily="34" charset="0"/>
              </a:defRPr>
            </a:lvl2pPr>
            <a:lvl3pPr>
              <a:defRPr sz="1400"/>
            </a:lvl3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6861EFE1-153D-A446-8E1F-54DEA9C8327F}"/>
              </a:ext>
            </a:extLst>
          </p:cNvPr>
          <p:cNvSpPr>
            <a:spLocks noGrp="1"/>
          </p:cNvSpPr>
          <p:nvPr>
            <p:ph idx="13"/>
          </p:nvPr>
        </p:nvSpPr>
        <p:spPr>
          <a:xfrm>
            <a:off x="6286892" y="1825625"/>
            <a:ext cx="5053553" cy="4351338"/>
          </a:xfrm>
          <a:prstGeom prst="rect">
            <a:avLst/>
          </a:prstGeom>
        </p:spPr>
        <p:txBody>
          <a:bodyPr vert="horz" lIns="91440" tIns="45720" rIns="91440" bIns="45720" rtlCol="0">
            <a:normAutofit/>
          </a:bodyPr>
          <a:lstStyle>
            <a:lvl1pPr>
              <a:defRPr sz="2000"/>
            </a:lvl1pPr>
            <a:lvl2pPr>
              <a:defRPr b="0" i="0">
                <a:latin typeface="Corbel" panose="020B0503020204020204" pitchFamily="34" charset="0"/>
              </a:defRPr>
            </a:lvl2pPr>
            <a:lvl3pPr>
              <a:defRPr sz="1400"/>
            </a:lvl3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1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7B3A10-E5FB-EC40-8B96-78B179F41D39}"/>
              </a:ext>
            </a:extLst>
          </p:cNvPr>
          <p:cNvSpPr>
            <a:spLocks noGrp="1"/>
          </p:cNvSpPr>
          <p:nvPr>
            <p:ph type="sldNum" sz="quarter" idx="12"/>
          </p:nvPr>
        </p:nvSpPr>
        <p:spPr>
          <a:xfrm>
            <a:off x="8610600" y="6356350"/>
            <a:ext cx="2743200" cy="365125"/>
          </a:xfrm>
        </p:spPr>
        <p:txBody>
          <a:bodyPr/>
          <a:lstStyle/>
          <a:p>
            <a:fld id="{C02A5225-8D37-BA47-A180-7BD7248AF82A}" type="slidenum">
              <a:rPr lang="en-US" smtClean="0"/>
              <a:t>‹#›</a:t>
            </a:fld>
            <a:endParaRPr lang="en-US"/>
          </a:p>
        </p:txBody>
      </p:sp>
      <p:sp>
        <p:nvSpPr>
          <p:cNvPr id="5" name="Title Placeholder 1">
            <a:extLst>
              <a:ext uri="{FF2B5EF4-FFF2-40B4-BE49-F238E27FC236}">
                <a16:creationId xmlns:a16="http://schemas.microsoft.com/office/drawing/2014/main" id="{E165EEAC-0BB9-3044-B8E1-A198003F2298}"/>
              </a:ext>
            </a:extLst>
          </p:cNvPr>
          <p:cNvSpPr>
            <a:spLocks noGrp="1"/>
          </p:cNvSpPr>
          <p:nvPr>
            <p:ph type="title"/>
          </p:nvPr>
        </p:nvSpPr>
        <p:spPr>
          <a:xfrm>
            <a:off x="838200" y="365125"/>
            <a:ext cx="6220968" cy="1325563"/>
          </a:xfrm>
          <a:prstGeom prst="rect">
            <a:avLst/>
          </a:prstGeom>
        </p:spPr>
        <p:txBody>
          <a:bodyPr vert="horz" lIns="91440" tIns="45720" rIns="91440" bIns="45720" rtlCol="0" anchor="ctr">
            <a:normAutofit/>
          </a:bodyPr>
          <a:lstStyle/>
          <a:p>
            <a:r>
              <a:rPr lang="en-US"/>
              <a:t>Click to edit Master title style</a:t>
            </a:r>
          </a:p>
        </p:txBody>
      </p:sp>
      <p:sp>
        <p:nvSpPr>
          <p:cNvPr id="3" name="Picture Placeholder 2">
            <a:extLst>
              <a:ext uri="{FF2B5EF4-FFF2-40B4-BE49-F238E27FC236}">
                <a16:creationId xmlns:a16="http://schemas.microsoft.com/office/drawing/2014/main" id="{D31AEB4B-A3C0-3542-94D2-EFC1B2724810}"/>
              </a:ext>
            </a:extLst>
          </p:cNvPr>
          <p:cNvSpPr>
            <a:spLocks noGrp="1"/>
          </p:cNvSpPr>
          <p:nvPr>
            <p:ph type="pic" sz="quarter" idx="13"/>
          </p:nvPr>
        </p:nvSpPr>
        <p:spPr>
          <a:xfrm>
            <a:off x="7607808" y="0"/>
            <a:ext cx="4949952" cy="6858000"/>
          </a:xfrm>
        </p:spPr>
        <p:txBody>
          <a:bodyPr/>
          <a:lstStyle/>
          <a:p>
            <a:endParaRPr lang="en-US"/>
          </a:p>
        </p:txBody>
      </p:sp>
      <p:sp>
        <p:nvSpPr>
          <p:cNvPr id="7" name="Text Placeholder 2">
            <a:extLst>
              <a:ext uri="{FF2B5EF4-FFF2-40B4-BE49-F238E27FC236}">
                <a16:creationId xmlns:a16="http://schemas.microsoft.com/office/drawing/2014/main" id="{1B2447B0-365B-084A-ABE3-616537CC1F8B}"/>
              </a:ext>
            </a:extLst>
          </p:cNvPr>
          <p:cNvSpPr>
            <a:spLocks noGrp="1"/>
          </p:cNvSpPr>
          <p:nvPr>
            <p:ph idx="1"/>
          </p:nvPr>
        </p:nvSpPr>
        <p:spPr>
          <a:xfrm>
            <a:off x="838199" y="1825625"/>
            <a:ext cx="5053553" cy="4351338"/>
          </a:xfrm>
          <a:prstGeom prst="rect">
            <a:avLst/>
          </a:prstGeom>
        </p:spPr>
        <p:txBody>
          <a:bodyPr vert="horz" lIns="91440" tIns="45720" rIns="91440" bIns="45720" rtlCol="0">
            <a:normAutofit/>
          </a:bodyPr>
          <a:lstStyle>
            <a:lvl1pPr>
              <a:defRPr sz="2000"/>
            </a:lvl1pPr>
            <a:lvl2pPr>
              <a:defRPr b="0" i="0">
                <a:latin typeface="Corbel" panose="020B0503020204020204" pitchFamily="34" charset="0"/>
              </a:defRPr>
            </a:lvl2pPr>
            <a:lvl3pPr>
              <a:defRPr sz="1400"/>
            </a:lvl3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13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E6373B2-1FC8-6A4B-A74C-0FEEAD6DC644}"/>
              </a:ext>
            </a:extLst>
          </p:cNvPr>
          <p:cNvSpPr>
            <a:spLocks noGrp="1"/>
          </p:cNvSpPr>
          <p:nvPr>
            <p:ph type="sldNum" sz="quarter" idx="12"/>
          </p:nvPr>
        </p:nvSpPr>
        <p:spPr>
          <a:xfrm>
            <a:off x="8610600" y="6271685"/>
            <a:ext cx="2743200" cy="365125"/>
          </a:xfrm>
        </p:spPr>
        <p:txBody>
          <a:bodyPr/>
          <a:lstStyle/>
          <a:p>
            <a:fld id="{C02A5225-8D37-BA47-A180-7BD7248AF82A}" type="slidenum">
              <a:rPr lang="en-US" smtClean="0"/>
              <a:t>‹#›</a:t>
            </a:fld>
            <a:endParaRPr lang="en-US"/>
          </a:p>
        </p:txBody>
      </p:sp>
      <p:sp>
        <p:nvSpPr>
          <p:cNvPr id="8" name="Title 1">
            <a:extLst>
              <a:ext uri="{FF2B5EF4-FFF2-40B4-BE49-F238E27FC236}">
                <a16:creationId xmlns:a16="http://schemas.microsoft.com/office/drawing/2014/main" id="{659CC9A5-5B45-B341-AB41-3DA640D25FD3}"/>
              </a:ext>
            </a:extLst>
          </p:cNvPr>
          <p:cNvSpPr>
            <a:spLocks noGrp="1"/>
          </p:cNvSpPr>
          <p:nvPr>
            <p:ph type="title" hasCustomPrompt="1"/>
          </p:nvPr>
        </p:nvSpPr>
        <p:spPr>
          <a:xfrm>
            <a:off x="713683" y="1434545"/>
            <a:ext cx="10640117" cy="3508933"/>
          </a:xfrm>
        </p:spPr>
        <p:txBody>
          <a:bodyPr anchor="ctr">
            <a:normAutofit/>
          </a:bodyPr>
          <a:lstStyle>
            <a:lvl1pPr>
              <a:lnSpc>
                <a:spcPct val="120000"/>
              </a:lnSpc>
              <a:defRPr sz="3600" b="0" i="0">
                <a:solidFill>
                  <a:srgbClr val="0841A2"/>
                </a:solidFill>
                <a:latin typeface="Corbel" panose="020B0503020204020204" pitchFamily="34" charset="0"/>
              </a:defRPr>
            </a:lvl1pPr>
          </a:lstStyle>
          <a:p>
            <a:r>
              <a:rPr lang="en-US"/>
              <a:t>Click to exit Master title style</a:t>
            </a:r>
          </a:p>
        </p:txBody>
      </p:sp>
    </p:spTree>
    <p:extLst>
      <p:ext uri="{BB962C8B-B14F-4D97-AF65-F5344CB8AC3E}">
        <p14:creationId xmlns:p14="http://schemas.microsoft.com/office/powerpoint/2010/main" val="246575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Slide_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9AAD03-ABB5-634C-AA91-F5FA218E4D55}"/>
              </a:ext>
            </a:extLst>
          </p:cNvPr>
          <p:cNvSpPr/>
          <p:nvPr userDrawn="1"/>
        </p:nvSpPr>
        <p:spPr>
          <a:xfrm>
            <a:off x="0" y="0"/>
            <a:ext cx="12192000" cy="6858000"/>
          </a:xfrm>
          <a:prstGeom prst="rect">
            <a:avLst/>
          </a:prstGeom>
          <a:solidFill>
            <a:srgbClr val="084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E6373B2-1FC8-6A4B-A74C-0FEEAD6DC644}"/>
              </a:ext>
            </a:extLst>
          </p:cNvPr>
          <p:cNvSpPr>
            <a:spLocks noGrp="1"/>
          </p:cNvSpPr>
          <p:nvPr>
            <p:ph type="sldNum" sz="quarter" idx="12"/>
          </p:nvPr>
        </p:nvSpPr>
        <p:spPr/>
        <p:txBody>
          <a:bodyPr/>
          <a:lstStyle>
            <a:lvl1pPr>
              <a:defRPr>
                <a:solidFill>
                  <a:schemeClr val="bg1"/>
                </a:solidFill>
              </a:defRPr>
            </a:lvl1pPr>
          </a:lstStyle>
          <a:p>
            <a:fld id="{C02A5225-8D37-BA47-A180-7BD7248AF82A}" type="slidenum">
              <a:rPr lang="en-US" smtClean="0"/>
              <a:pPr/>
              <a:t>‹#›</a:t>
            </a:fld>
            <a:endParaRPr lang="en-US"/>
          </a:p>
        </p:txBody>
      </p:sp>
      <p:sp>
        <p:nvSpPr>
          <p:cNvPr id="5" name="Title 1">
            <a:extLst>
              <a:ext uri="{FF2B5EF4-FFF2-40B4-BE49-F238E27FC236}">
                <a16:creationId xmlns:a16="http://schemas.microsoft.com/office/drawing/2014/main" id="{5E0E9881-9F2B-C246-B68F-81472EC9BE1A}"/>
              </a:ext>
            </a:extLst>
          </p:cNvPr>
          <p:cNvSpPr>
            <a:spLocks noGrp="1"/>
          </p:cNvSpPr>
          <p:nvPr>
            <p:ph type="title" hasCustomPrompt="1"/>
          </p:nvPr>
        </p:nvSpPr>
        <p:spPr>
          <a:xfrm>
            <a:off x="713683" y="1434545"/>
            <a:ext cx="10640117" cy="3508933"/>
          </a:xfrm>
        </p:spPr>
        <p:txBody>
          <a:bodyPr anchor="ctr">
            <a:normAutofit/>
          </a:bodyPr>
          <a:lstStyle>
            <a:lvl1pPr>
              <a:lnSpc>
                <a:spcPct val="120000"/>
              </a:lnSpc>
              <a:defRPr sz="3600" b="0" i="0">
                <a:solidFill>
                  <a:schemeClr val="bg1"/>
                </a:solidFill>
                <a:latin typeface="Corbel" panose="020B0503020204020204" pitchFamily="34" charset="0"/>
              </a:defRPr>
            </a:lvl1pPr>
          </a:lstStyle>
          <a:p>
            <a:r>
              <a:rPr lang="en-US"/>
              <a:t>Click to exit Master title style</a:t>
            </a:r>
          </a:p>
        </p:txBody>
      </p:sp>
      <p:cxnSp>
        <p:nvCxnSpPr>
          <p:cNvPr id="10" name="Straight Connector 9">
            <a:extLst>
              <a:ext uri="{FF2B5EF4-FFF2-40B4-BE49-F238E27FC236}">
                <a16:creationId xmlns:a16="http://schemas.microsoft.com/office/drawing/2014/main" id="{3AD72FA3-9127-3542-BEAD-91CEFFFC1AAA}"/>
              </a:ext>
            </a:extLst>
          </p:cNvPr>
          <p:cNvCxnSpPr>
            <a:cxnSpLocks/>
          </p:cNvCxnSpPr>
          <p:nvPr userDrawn="1"/>
        </p:nvCxnSpPr>
        <p:spPr>
          <a:xfrm>
            <a:off x="844376" y="6250168"/>
            <a:ext cx="1636833" cy="0"/>
          </a:xfrm>
          <a:prstGeom prst="line">
            <a:avLst/>
          </a:prstGeom>
          <a:ln w="3175">
            <a:solidFill>
              <a:schemeClr val="bg1">
                <a:alpha val="50000"/>
              </a:schemeClr>
            </a:solidFill>
          </a:ln>
        </p:spPr>
        <p:style>
          <a:lnRef idx="1">
            <a:schemeClr val="dk1"/>
          </a:lnRef>
          <a:fillRef idx="0">
            <a:schemeClr val="dk1"/>
          </a:fillRef>
          <a:effectRef idx="0">
            <a:schemeClr val="dk1"/>
          </a:effectRef>
          <a:fontRef idx="minor">
            <a:schemeClr val="tx1"/>
          </a:fontRef>
        </p:style>
      </p:cxnSp>
      <p:pic>
        <p:nvPicPr>
          <p:cNvPr id="12" name="Picture 3" descr="S:\SHAREVOL01\Pediatric_Health_Network\09. Marketing\Logos - Do Not Edit\PHN Horizontal\Horizontal Digital\150 ppi Horizontal\All White OL\PHN_Hz_OL_Wht_2020_RGB_150ppi_S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349" y="6234614"/>
            <a:ext cx="3657298" cy="68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550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_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19C7E45-ADC8-6043-9C3A-1B309452893D}"/>
              </a:ext>
            </a:extLst>
          </p:cNvPr>
          <p:cNvSpPr>
            <a:spLocks noGrp="1"/>
          </p:cNvSpPr>
          <p:nvPr>
            <p:ph type="pic" sz="quarter" idx="13"/>
          </p:nvPr>
        </p:nvSpPr>
        <p:spPr>
          <a:xfrm>
            <a:off x="5932764" y="0"/>
            <a:ext cx="6259236" cy="6858000"/>
          </a:xfrm>
        </p:spPr>
        <p:txBody>
          <a:bodyPr/>
          <a:lstStyle/>
          <a:p>
            <a:endParaRPr lang="en-US"/>
          </a:p>
        </p:txBody>
      </p:sp>
      <p:pic>
        <p:nvPicPr>
          <p:cNvPr id="3" name="Picture 2">
            <a:extLst>
              <a:ext uri="{FF2B5EF4-FFF2-40B4-BE49-F238E27FC236}">
                <a16:creationId xmlns:a16="http://schemas.microsoft.com/office/drawing/2014/main" id="{4A39E08B-0BA3-0045-BB80-325361FF03AB}"/>
              </a:ext>
            </a:extLst>
          </p:cNvPr>
          <p:cNvPicPr>
            <a:picLocks noChangeAspect="1"/>
          </p:cNvPicPr>
          <p:nvPr userDrawn="1"/>
        </p:nvPicPr>
        <p:blipFill>
          <a:blip r:embed="rId2"/>
          <a:stretch>
            <a:fillRect/>
          </a:stretch>
        </p:blipFill>
        <p:spPr>
          <a:xfrm>
            <a:off x="4930628" y="0"/>
            <a:ext cx="2330744" cy="6858000"/>
          </a:xfrm>
          <a:prstGeom prst="rect">
            <a:avLst/>
          </a:prstGeom>
        </p:spPr>
      </p:pic>
      <p:pic>
        <p:nvPicPr>
          <p:cNvPr id="11" name="Picture 10">
            <a:extLst>
              <a:ext uri="{FF2B5EF4-FFF2-40B4-BE49-F238E27FC236}">
                <a16:creationId xmlns:a16="http://schemas.microsoft.com/office/drawing/2014/main" id="{6E67B8F3-CFEA-DA4F-A818-ADBB31D364AD}"/>
              </a:ext>
            </a:extLst>
          </p:cNvPr>
          <p:cNvPicPr>
            <a:picLocks noChangeAspect="1"/>
          </p:cNvPicPr>
          <p:nvPr userDrawn="1"/>
        </p:nvPicPr>
        <p:blipFill>
          <a:blip r:embed="rId3"/>
          <a:stretch>
            <a:fillRect/>
          </a:stretch>
        </p:blipFill>
        <p:spPr>
          <a:xfrm>
            <a:off x="5075562" y="0"/>
            <a:ext cx="2318542" cy="6858000"/>
          </a:xfrm>
          <a:prstGeom prst="rect">
            <a:avLst/>
          </a:prstGeom>
        </p:spPr>
      </p:pic>
      <p:sp>
        <p:nvSpPr>
          <p:cNvPr id="6" name="Slide Number Placeholder 5">
            <a:extLst>
              <a:ext uri="{FF2B5EF4-FFF2-40B4-BE49-F238E27FC236}">
                <a16:creationId xmlns:a16="http://schemas.microsoft.com/office/drawing/2014/main" id="{9E6373B2-1FC8-6A4B-A74C-0FEEAD6DC644}"/>
              </a:ext>
            </a:extLst>
          </p:cNvPr>
          <p:cNvSpPr>
            <a:spLocks noGrp="1"/>
          </p:cNvSpPr>
          <p:nvPr>
            <p:ph type="sldNum" sz="quarter" idx="12"/>
          </p:nvPr>
        </p:nvSpPr>
        <p:spPr/>
        <p:txBody>
          <a:bodyPr/>
          <a:lstStyle/>
          <a:p>
            <a:fld id="{C02A5225-8D37-BA47-A180-7BD7248AF82A}" type="slidenum">
              <a:rPr lang="en-US" smtClean="0"/>
              <a:t>‹#›</a:t>
            </a:fld>
            <a:endParaRPr lang="en-US"/>
          </a:p>
        </p:txBody>
      </p:sp>
      <p:sp>
        <p:nvSpPr>
          <p:cNvPr id="8" name="Title 1">
            <a:extLst>
              <a:ext uri="{FF2B5EF4-FFF2-40B4-BE49-F238E27FC236}">
                <a16:creationId xmlns:a16="http://schemas.microsoft.com/office/drawing/2014/main" id="{659CC9A5-5B45-B341-AB41-3DA640D25FD3}"/>
              </a:ext>
            </a:extLst>
          </p:cNvPr>
          <p:cNvSpPr>
            <a:spLocks noGrp="1"/>
          </p:cNvSpPr>
          <p:nvPr>
            <p:ph type="title" hasCustomPrompt="1"/>
          </p:nvPr>
        </p:nvSpPr>
        <p:spPr>
          <a:xfrm>
            <a:off x="713683" y="1434545"/>
            <a:ext cx="4672705" cy="3508933"/>
          </a:xfrm>
        </p:spPr>
        <p:txBody>
          <a:bodyPr anchor="ctr">
            <a:normAutofit/>
          </a:bodyPr>
          <a:lstStyle>
            <a:lvl1pPr>
              <a:lnSpc>
                <a:spcPct val="120000"/>
              </a:lnSpc>
              <a:defRPr sz="3600" b="0" i="0">
                <a:solidFill>
                  <a:srgbClr val="0841A2"/>
                </a:solidFill>
                <a:latin typeface="Corbel" panose="020B0503020204020204" pitchFamily="34" charset="0"/>
              </a:defRPr>
            </a:lvl1pPr>
          </a:lstStyle>
          <a:p>
            <a:r>
              <a:rPr lang="en-US"/>
              <a:t>Click to exit Master title style</a:t>
            </a:r>
          </a:p>
        </p:txBody>
      </p:sp>
    </p:spTree>
    <p:extLst>
      <p:ext uri="{BB962C8B-B14F-4D97-AF65-F5344CB8AC3E}">
        <p14:creationId xmlns:p14="http://schemas.microsoft.com/office/powerpoint/2010/main" val="190967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EF03-D140-6845-A287-DED9C9A44454}"/>
              </a:ext>
            </a:extLst>
          </p:cNvPr>
          <p:cNvSpPr>
            <a:spLocks noGrp="1"/>
          </p:cNvSpPr>
          <p:nvPr>
            <p:ph type="title"/>
          </p:nvPr>
        </p:nvSpPr>
        <p:spPr>
          <a:xfrm>
            <a:off x="695320" y="365125"/>
            <a:ext cx="10515600" cy="1325563"/>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E4B10AD-A967-9843-89A3-148B2669A54C}"/>
              </a:ext>
            </a:extLst>
          </p:cNvPr>
          <p:cNvSpPr>
            <a:spLocks noGrp="1"/>
          </p:cNvSpPr>
          <p:nvPr>
            <p:ph type="sldNum" sz="quarter" idx="12"/>
          </p:nvPr>
        </p:nvSpPr>
        <p:spPr/>
        <p:txBody>
          <a:bodyPr/>
          <a:lstStyle/>
          <a:p>
            <a:fld id="{C02A5225-8D37-BA47-A180-7BD7248AF82A}" type="slidenum">
              <a:rPr lang="en-US" smtClean="0"/>
              <a:t>‹#›</a:t>
            </a:fld>
            <a:endParaRPr lang="en-US"/>
          </a:p>
        </p:txBody>
      </p:sp>
    </p:spTree>
    <p:extLst>
      <p:ext uri="{BB962C8B-B14F-4D97-AF65-F5344CB8AC3E}">
        <p14:creationId xmlns:p14="http://schemas.microsoft.com/office/powerpoint/2010/main" val="29645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858B0-D6F5-9546-B479-4B08010E97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C1EB5B-5DAC-9440-8FD0-DF5993BBF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9068494-F72C-D04E-A34C-CE7725FB9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rgbClr val="424243"/>
                </a:solidFill>
                <a:latin typeface="Corbel" panose="020B0503020204020204" pitchFamily="34" charset="0"/>
              </a:defRPr>
            </a:lvl1pPr>
          </a:lstStyle>
          <a:p>
            <a:fld id="{C02A5225-8D37-BA47-A180-7BD7248AF82A}" type="slidenum">
              <a:rPr lang="en-US" smtClean="0"/>
              <a:pPr/>
              <a:t>‹#›</a:t>
            </a:fld>
            <a:endParaRPr lang="en-US"/>
          </a:p>
        </p:txBody>
      </p:sp>
      <p:cxnSp>
        <p:nvCxnSpPr>
          <p:cNvPr id="9" name="Straight Connector 8">
            <a:extLst>
              <a:ext uri="{FF2B5EF4-FFF2-40B4-BE49-F238E27FC236}">
                <a16:creationId xmlns:a16="http://schemas.microsoft.com/office/drawing/2014/main" id="{4BB318CA-73C5-DF41-A8D3-350FDA8ACD8C}"/>
              </a:ext>
            </a:extLst>
          </p:cNvPr>
          <p:cNvCxnSpPr>
            <a:cxnSpLocks/>
          </p:cNvCxnSpPr>
          <p:nvPr userDrawn="1"/>
        </p:nvCxnSpPr>
        <p:spPr>
          <a:xfrm>
            <a:off x="844376" y="6250168"/>
            <a:ext cx="1636833" cy="0"/>
          </a:xfrm>
          <a:prstGeom prst="line">
            <a:avLst/>
          </a:prstGeom>
          <a:ln w="3175">
            <a:solidFill>
              <a:schemeClr val="dk1">
                <a:alpha val="50000"/>
              </a:schemeClr>
            </a:solidFill>
          </a:ln>
        </p:spPr>
        <p:style>
          <a:lnRef idx="1">
            <a:schemeClr val="dk1"/>
          </a:lnRef>
          <a:fillRef idx="0">
            <a:schemeClr val="dk1"/>
          </a:fillRef>
          <a:effectRef idx="0">
            <a:schemeClr val="dk1"/>
          </a:effectRef>
          <a:fontRef idx="minor">
            <a:schemeClr val="tx1"/>
          </a:fontRef>
        </p:style>
      </p:cxnSp>
      <p:pic>
        <p:nvPicPr>
          <p:cNvPr id="3075" name="Picture 3" descr="S:\SHAREVOL01\Pediatric_Health_Network\09. Marketing\Logos - Do Not Edit\PHN Horizontal\Horizontal Digital\150 ppi Horizontal\Master\PHN_Hz_TaupeRed_2020_RGB_150ppi_Sm.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2773" y="6238293"/>
            <a:ext cx="3657298" cy="6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72867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9" r:id="rId4"/>
    <p:sldLayoutId id="2147483660" r:id="rId5"/>
    <p:sldLayoutId id="2147483651" r:id="rId6"/>
    <p:sldLayoutId id="2147483657" r:id="rId7"/>
    <p:sldLayoutId id="2147483658" r:id="rId8"/>
    <p:sldLayoutId id="2147483654" r:id="rId9"/>
    <p:sldLayoutId id="2147483655" r:id="rId10"/>
    <p:sldLayoutId id="2147483661" r:id="rId11"/>
  </p:sldLayoutIdLst>
  <p:hf sldNum="0" hdr="0" ftr="0" dt="0"/>
  <p:txStyles>
    <p:titleStyle>
      <a:lvl1pPr algn="l" defTabSz="914400" rtl="0" eaLnBrk="1" latinLnBrk="0" hangingPunct="1">
        <a:lnSpc>
          <a:spcPct val="120000"/>
        </a:lnSpc>
        <a:spcBef>
          <a:spcPct val="0"/>
        </a:spcBef>
        <a:buNone/>
        <a:defRPr sz="3600" b="0" i="0" kern="1200">
          <a:solidFill>
            <a:srgbClr val="0841A2"/>
          </a:solidFill>
          <a:latin typeface="Corbel" panose="020B0503020204020204" pitchFamily="34" charset="0"/>
          <a:ea typeface="+mj-ea"/>
          <a:cs typeface="+mj-cs"/>
        </a:defRPr>
      </a:lvl1pPr>
    </p:titleStyle>
    <p:bodyStyle>
      <a:lvl1pPr marL="11113" indent="0" algn="l" defTabSz="914400" rtl="0" eaLnBrk="1" latinLnBrk="0" hangingPunct="1">
        <a:lnSpc>
          <a:spcPct val="100000"/>
        </a:lnSpc>
        <a:spcBef>
          <a:spcPts val="1000"/>
        </a:spcBef>
        <a:buClr>
          <a:srgbClr val="0841A2"/>
        </a:buClr>
        <a:buSzPct val="100000"/>
        <a:buFont typeface="Arial" panose="020B0604020202020204" pitchFamily="34" charset="0"/>
        <a:buNone/>
        <a:tabLst>
          <a:tab pos="450850" algn="l"/>
        </a:tabLst>
        <a:defRPr sz="2000" b="0" i="0" kern="1200">
          <a:solidFill>
            <a:srgbClr val="0841A2"/>
          </a:solidFill>
          <a:latin typeface="Corbel" panose="020B0503020204020204" pitchFamily="34" charset="0"/>
          <a:ea typeface="+mn-ea"/>
          <a:cs typeface="+mn-cs"/>
        </a:defRPr>
      </a:lvl1pPr>
      <a:lvl2pPr marL="231775" indent="-220663" algn="l" defTabSz="914400" rtl="0" eaLnBrk="1" latinLnBrk="0" hangingPunct="1">
        <a:lnSpc>
          <a:spcPct val="100000"/>
        </a:lnSpc>
        <a:spcBef>
          <a:spcPts val="500"/>
        </a:spcBef>
        <a:buClr>
          <a:srgbClr val="0841A2"/>
        </a:buClr>
        <a:buSzPct val="100000"/>
        <a:buFont typeface="Arial" panose="020B0604020202020204" pitchFamily="34" charset="0"/>
        <a:buChar char="•"/>
        <a:tabLst>
          <a:tab pos="450850" algn="l"/>
        </a:tabLst>
        <a:defRPr sz="1800" b="0" i="0" kern="1200">
          <a:solidFill>
            <a:srgbClr val="424243"/>
          </a:solidFill>
          <a:latin typeface="Corbel" panose="020B0503020204020204" pitchFamily="34" charset="0"/>
          <a:ea typeface="+mn-ea"/>
          <a:cs typeface="+mn-cs"/>
        </a:defRPr>
      </a:lvl2pPr>
      <a:lvl3pPr marL="401638" indent="-169863" algn="l" defTabSz="914400" rtl="0" eaLnBrk="1" latinLnBrk="0" hangingPunct="1">
        <a:lnSpc>
          <a:spcPct val="100000"/>
        </a:lnSpc>
        <a:spcBef>
          <a:spcPts val="500"/>
        </a:spcBef>
        <a:buClr>
          <a:srgbClr val="0841A2"/>
        </a:buClr>
        <a:buSzPct val="100000"/>
        <a:buFont typeface="Arial" panose="020B0604020202020204" pitchFamily="34" charset="0"/>
        <a:buChar char="•"/>
        <a:tabLst>
          <a:tab pos="450850" algn="l"/>
        </a:tabLst>
        <a:defRPr sz="1400" b="1" i="0" kern="1200">
          <a:solidFill>
            <a:srgbClr val="424243"/>
          </a:solidFill>
          <a:latin typeface="Corbel" panose="020B0503020204020204" pitchFamily="34" charset="0"/>
          <a:ea typeface="+mn-ea"/>
          <a:cs typeface="+mn-cs"/>
        </a:defRPr>
      </a:lvl3pPr>
      <a:lvl4pPr marL="695325" indent="-231775" algn="l" defTabSz="914400" rtl="0" eaLnBrk="1" latinLnBrk="0" hangingPunct="1">
        <a:lnSpc>
          <a:spcPct val="100000"/>
        </a:lnSpc>
        <a:spcBef>
          <a:spcPts val="500"/>
        </a:spcBef>
        <a:buClr>
          <a:srgbClr val="0841A2"/>
        </a:buClr>
        <a:buSzPct val="100000"/>
        <a:buFont typeface="Arial" panose="020B0604020202020204" pitchFamily="34" charset="0"/>
        <a:buChar char="•"/>
        <a:tabLst>
          <a:tab pos="450850" algn="l"/>
        </a:tabLst>
        <a:defRPr sz="1400" kern="1200">
          <a:solidFill>
            <a:srgbClr val="424243"/>
          </a:solidFill>
          <a:latin typeface="Corbel" panose="020B0503020204020204" pitchFamily="34" charset="0"/>
          <a:ea typeface="+mn-ea"/>
          <a:cs typeface="+mn-cs"/>
        </a:defRPr>
      </a:lvl4pPr>
      <a:lvl5pPr marL="914400" indent="-219075" algn="l" defTabSz="914400" rtl="0" eaLnBrk="1" latinLnBrk="0" hangingPunct="1">
        <a:lnSpc>
          <a:spcPct val="100000"/>
        </a:lnSpc>
        <a:spcBef>
          <a:spcPts val="500"/>
        </a:spcBef>
        <a:buClr>
          <a:srgbClr val="0841A2"/>
        </a:buClr>
        <a:buSzPct val="100000"/>
        <a:buFont typeface="Arial" panose="020B0604020202020204" pitchFamily="34" charset="0"/>
        <a:buChar char="•"/>
        <a:tabLst>
          <a:tab pos="450850" algn="l"/>
        </a:tabLst>
        <a:defRPr sz="1200" kern="1200">
          <a:solidFill>
            <a:srgbClr val="424243"/>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osoutullo@childrensnational.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mailto:lbeers@childrensnational.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ABDD4E7D-AC20-314C-A852-E3273BB4A340}"/>
              </a:ext>
            </a:extLst>
          </p:cNvPr>
          <p:cNvPicPr>
            <a:picLocks noGrp="1" noChangeAspect="1"/>
          </p:cNvPicPr>
          <p:nvPr>
            <p:ph type="pic" sz="quarter" idx="13"/>
          </p:nvPr>
        </p:nvPicPr>
        <p:blipFill rotWithShape="1">
          <a:blip r:embed="rId3"/>
          <a:srcRect l="31854" t="1215" r="8190" b="250"/>
          <a:stretch/>
        </p:blipFill>
        <p:spPr>
          <a:xfrm>
            <a:off x="5932764" y="0"/>
            <a:ext cx="6259236" cy="6858000"/>
          </a:xfrm>
        </p:spPr>
      </p:pic>
      <p:pic>
        <p:nvPicPr>
          <p:cNvPr id="13" name="Picture 12">
            <a:extLst>
              <a:ext uri="{FF2B5EF4-FFF2-40B4-BE49-F238E27FC236}">
                <a16:creationId xmlns:a16="http://schemas.microsoft.com/office/drawing/2014/main" id="{6FA1D0DD-A069-9D46-B5E5-54797A9B9C22}"/>
              </a:ext>
            </a:extLst>
          </p:cNvPr>
          <p:cNvPicPr>
            <a:picLocks noChangeAspect="1"/>
          </p:cNvPicPr>
          <p:nvPr/>
        </p:nvPicPr>
        <p:blipFill>
          <a:blip r:embed="rId4"/>
          <a:stretch>
            <a:fillRect/>
          </a:stretch>
        </p:blipFill>
        <p:spPr>
          <a:xfrm>
            <a:off x="4476997" y="11017"/>
            <a:ext cx="1619003" cy="6858000"/>
          </a:xfrm>
          <a:prstGeom prst="rect">
            <a:avLst/>
          </a:prstGeom>
        </p:spPr>
      </p:pic>
      <p:sp>
        <p:nvSpPr>
          <p:cNvPr id="2" name="Title 1">
            <a:extLst>
              <a:ext uri="{FF2B5EF4-FFF2-40B4-BE49-F238E27FC236}">
                <a16:creationId xmlns:a16="http://schemas.microsoft.com/office/drawing/2014/main" id="{A86F6DC2-18E6-A341-9142-9C551E11B4EA}"/>
              </a:ext>
            </a:extLst>
          </p:cNvPr>
          <p:cNvSpPr>
            <a:spLocks noGrp="1"/>
          </p:cNvSpPr>
          <p:nvPr>
            <p:ph type="title"/>
          </p:nvPr>
        </p:nvSpPr>
        <p:spPr/>
        <p:txBody>
          <a:bodyPr>
            <a:normAutofit fontScale="90000"/>
          </a:bodyPr>
          <a:lstStyle/>
          <a:p>
            <a:r>
              <a:rPr lang="en-US" sz="3600" b="1"/>
              <a:t>Children’s National-PHN</a:t>
            </a:r>
            <a:br>
              <a:rPr lang="en-US" b="1"/>
            </a:br>
            <a:r>
              <a:rPr lang="en-US" sz="5300" b="1"/>
              <a:t>Behavioral Health Initiative </a:t>
            </a:r>
            <a:endParaRPr lang="en-US" b="0"/>
          </a:p>
        </p:txBody>
      </p:sp>
      <p:sp>
        <p:nvSpPr>
          <p:cNvPr id="5" name="Text Placeholder 4">
            <a:extLst>
              <a:ext uri="{FF2B5EF4-FFF2-40B4-BE49-F238E27FC236}">
                <a16:creationId xmlns:a16="http://schemas.microsoft.com/office/drawing/2014/main" id="{BF53627B-DAC8-AA4E-8E00-D267EA6042E7}"/>
              </a:ext>
            </a:extLst>
          </p:cNvPr>
          <p:cNvSpPr>
            <a:spLocks noGrp="1"/>
          </p:cNvSpPr>
          <p:nvPr>
            <p:ph type="body" idx="1"/>
          </p:nvPr>
        </p:nvSpPr>
        <p:spPr>
          <a:xfrm>
            <a:off x="837254" y="4238369"/>
            <a:ext cx="5258746" cy="1334530"/>
          </a:xfrm>
        </p:spPr>
        <p:txBody>
          <a:bodyPr/>
          <a:lstStyle/>
          <a:p>
            <a:r>
              <a:rPr lang="en-US" dirty="0"/>
              <a:t>Business of Pediatrics</a:t>
            </a:r>
          </a:p>
          <a:p>
            <a:r>
              <a:rPr lang="en-US" dirty="0"/>
              <a:t>December 14, 2023</a:t>
            </a:r>
          </a:p>
          <a:p>
            <a:r>
              <a:rPr lang="en-US" dirty="0"/>
              <a:t>Lee Savio Beers, MD, FAAP</a:t>
            </a:r>
          </a:p>
        </p:txBody>
      </p:sp>
    </p:spTree>
    <p:extLst>
      <p:ext uri="{BB962C8B-B14F-4D97-AF65-F5344CB8AC3E}">
        <p14:creationId xmlns:p14="http://schemas.microsoft.com/office/powerpoint/2010/main" val="83542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2012F7-ED4E-432E-9F3D-35355B1EA158}"/>
              </a:ext>
            </a:extLst>
          </p:cNvPr>
          <p:cNvSpPr>
            <a:spLocks noGrp="1"/>
          </p:cNvSpPr>
          <p:nvPr>
            <p:ph type="title"/>
          </p:nvPr>
        </p:nvSpPr>
        <p:spPr>
          <a:xfrm>
            <a:off x="775939" y="1198063"/>
            <a:ext cx="10640117" cy="1500034"/>
          </a:xfrm>
        </p:spPr>
        <p:txBody>
          <a:bodyPr>
            <a:normAutofit fontScale="90000"/>
          </a:bodyPr>
          <a:lstStyle/>
          <a:p>
            <a:pPr algn="ctr"/>
            <a:r>
              <a:rPr lang="en-US" b="1" dirty="0"/>
              <a:t>Behavioral Health Initiative (BHI) Purpose</a:t>
            </a:r>
            <a:r>
              <a:rPr lang="en-US" dirty="0"/>
              <a:t>: </a:t>
            </a:r>
            <a:br>
              <a:rPr lang="en-US" dirty="0"/>
            </a:br>
            <a:r>
              <a:rPr lang="en-US" sz="3600" dirty="0"/>
              <a:t>Develop a </a:t>
            </a:r>
            <a:r>
              <a:rPr lang="en-US" dirty="0"/>
              <a:t>comprehensive strategy </a:t>
            </a:r>
            <a:r>
              <a:rPr lang="en-US" sz="3600" dirty="0"/>
              <a:t>to address mental and behavioral health needs in our PHN regional practice network, recognizing there is </a:t>
            </a:r>
            <a:r>
              <a:rPr lang="en-US" sz="3600" i="1" u="sng" dirty="0"/>
              <a:t>not</a:t>
            </a:r>
            <a:r>
              <a:rPr lang="en-US" sz="3600" dirty="0"/>
              <a:t> a one-size-fits-all solution</a:t>
            </a:r>
            <a:endParaRPr lang="en-US" dirty="0"/>
          </a:p>
        </p:txBody>
      </p:sp>
      <p:graphicFrame>
        <p:nvGraphicFramePr>
          <p:cNvPr id="2" name="Content Placeholder 3">
            <a:extLst>
              <a:ext uri="{FF2B5EF4-FFF2-40B4-BE49-F238E27FC236}">
                <a16:creationId xmlns:a16="http://schemas.microsoft.com/office/drawing/2014/main" id="{EB91CAEC-D62F-265B-BE64-5EE93F4A4A20}"/>
              </a:ext>
            </a:extLst>
          </p:cNvPr>
          <p:cNvGraphicFramePr>
            <a:graphicFrameLocks/>
          </p:cNvGraphicFramePr>
          <p:nvPr/>
        </p:nvGraphicFramePr>
        <p:xfrm>
          <a:off x="511462" y="3434490"/>
          <a:ext cx="11169073" cy="2824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253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6FD359-7C39-1412-79E6-1ED913C416CD}"/>
              </a:ext>
            </a:extLst>
          </p:cNvPr>
          <p:cNvSpPr>
            <a:spLocks noGrp="1"/>
          </p:cNvSpPr>
          <p:nvPr>
            <p:ph type="title"/>
          </p:nvPr>
        </p:nvSpPr>
        <p:spPr>
          <a:xfrm>
            <a:off x="838196" y="178087"/>
            <a:ext cx="10515610" cy="1325563"/>
          </a:xfrm>
        </p:spPr>
        <p:txBody>
          <a:bodyPr/>
          <a:lstStyle/>
          <a:p>
            <a:pPr algn="ctr"/>
            <a:r>
              <a:rPr lang="en-US" b="1" dirty="0"/>
              <a:t>Opportunities for PHN Members to Participate</a:t>
            </a:r>
          </a:p>
        </p:txBody>
      </p:sp>
      <p:grpSp>
        <p:nvGrpSpPr>
          <p:cNvPr id="11" name="Group 10">
            <a:extLst>
              <a:ext uri="{FF2B5EF4-FFF2-40B4-BE49-F238E27FC236}">
                <a16:creationId xmlns:a16="http://schemas.microsoft.com/office/drawing/2014/main" id="{3247E99D-C774-E177-EE81-3248F111833D}"/>
              </a:ext>
            </a:extLst>
          </p:cNvPr>
          <p:cNvGrpSpPr/>
          <p:nvPr/>
        </p:nvGrpSpPr>
        <p:grpSpPr>
          <a:xfrm>
            <a:off x="6313960" y="2650820"/>
            <a:ext cx="5039846" cy="3947407"/>
            <a:chOff x="4498254" y="3020148"/>
            <a:chExt cx="6010974" cy="1329192"/>
          </a:xfrm>
          <a:solidFill>
            <a:schemeClr val="accent1">
              <a:lumMod val="20000"/>
              <a:lumOff val="80000"/>
            </a:schemeClr>
          </a:solidFill>
        </p:grpSpPr>
        <p:sp>
          <p:nvSpPr>
            <p:cNvPr id="12" name="Rectangle: Rounded Corners 11">
              <a:extLst>
                <a:ext uri="{FF2B5EF4-FFF2-40B4-BE49-F238E27FC236}">
                  <a16:creationId xmlns:a16="http://schemas.microsoft.com/office/drawing/2014/main" id="{BD7C894A-917A-4638-CF31-6A8884A8EF8E}"/>
                </a:ext>
              </a:extLst>
            </p:cNvPr>
            <p:cNvSpPr/>
            <p:nvPr/>
          </p:nvSpPr>
          <p:spPr>
            <a:xfrm>
              <a:off x="4498254" y="3020148"/>
              <a:ext cx="6010974" cy="1329192"/>
            </a:xfrm>
            <a:prstGeom prst="roundRect">
              <a:avLst>
                <a:gd name="adj" fmla="val 10000"/>
              </a:avLst>
            </a:prstGeom>
            <a:solidFill>
              <a:schemeClr val="accent4">
                <a:lumMod val="20000"/>
                <a:lumOff val="8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4">
              <a:extLst>
                <a:ext uri="{FF2B5EF4-FFF2-40B4-BE49-F238E27FC236}">
                  <a16:creationId xmlns:a16="http://schemas.microsoft.com/office/drawing/2014/main" id="{F8EE9C18-BCC4-C468-CF29-D40C44D41C59}"/>
                </a:ext>
              </a:extLst>
            </p:cNvPr>
            <p:cNvSpPr txBox="1"/>
            <p:nvPr/>
          </p:nvSpPr>
          <p:spPr>
            <a:xfrm>
              <a:off x="4576117" y="3087843"/>
              <a:ext cx="5812990" cy="1204783"/>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000" b="1" dirty="0">
                  <a:solidFill>
                    <a:schemeClr val="tx1"/>
                  </a:solidFill>
                  <a:latin typeface="Corbel" panose="020B0503020204020204" pitchFamily="34" charset="0"/>
                </a:rPr>
                <a:t>What</a:t>
              </a:r>
              <a:r>
                <a:rPr lang="en-US" sz="2000" dirty="0">
                  <a:solidFill>
                    <a:schemeClr val="tx1"/>
                  </a:solidFill>
                  <a:latin typeface="Corbel" panose="020B0503020204020204" pitchFamily="34" charset="0"/>
                </a:rPr>
                <a:t>: Yearlong QI Project to improve your site’s system of integrated behavioral health care, including free consultation with CNH and PHN integrated behavioral health experts</a:t>
              </a:r>
            </a:p>
            <a:p>
              <a:pPr marL="0" lvl="0" indent="0" algn="ctr" defTabSz="1022350">
                <a:lnSpc>
                  <a:spcPct val="90000"/>
                </a:lnSpc>
                <a:spcBef>
                  <a:spcPct val="0"/>
                </a:spcBef>
                <a:spcAft>
                  <a:spcPct val="35000"/>
                </a:spcAft>
                <a:buNone/>
              </a:pPr>
              <a:r>
                <a:rPr lang="en-US" sz="2000" b="1" kern="1200" dirty="0">
                  <a:solidFill>
                    <a:schemeClr val="tx1"/>
                  </a:solidFill>
                  <a:latin typeface="Corbel" panose="020B0503020204020204" pitchFamily="34" charset="0"/>
                </a:rPr>
                <a:t>Who</a:t>
              </a:r>
              <a:r>
                <a:rPr lang="en-US" sz="2000" kern="1200" dirty="0">
                  <a:solidFill>
                    <a:schemeClr val="tx1"/>
                  </a:solidFill>
                  <a:latin typeface="Corbel" panose="020B0503020204020204" pitchFamily="34" charset="0"/>
                </a:rPr>
                <a:t>: </a:t>
              </a:r>
              <a:r>
                <a:rPr lang="en-US" sz="2000" dirty="0">
                  <a:solidFill>
                    <a:schemeClr val="tx1"/>
                  </a:solidFill>
                  <a:latin typeface="Corbel" panose="020B0503020204020204" pitchFamily="34" charset="0"/>
                </a:rPr>
                <a:t>An initial</a:t>
              </a:r>
              <a:r>
                <a:rPr lang="en-US" sz="2000" kern="1200" dirty="0">
                  <a:solidFill>
                    <a:schemeClr val="tx1"/>
                  </a:solidFill>
                  <a:latin typeface="Corbel" panose="020B0503020204020204" pitchFamily="34" charset="0"/>
                </a:rPr>
                <a:t> pilot cohort of PHN sites who are participating in PHN Value-Based Care Contracts will be selected based on applications and availability</a:t>
              </a:r>
              <a:endParaRPr lang="en-US" sz="2000" dirty="0">
                <a:solidFill>
                  <a:schemeClr val="tx1"/>
                </a:solidFill>
                <a:latin typeface="Corbel" panose="020B0503020204020204" pitchFamily="34" charset="0"/>
              </a:endParaRPr>
            </a:p>
            <a:p>
              <a:pPr marL="0" lvl="0" indent="0" algn="ctr" defTabSz="1022350">
                <a:lnSpc>
                  <a:spcPct val="90000"/>
                </a:lnSpc>
                <a:spcBef>
                  <a:spcPct val="0"/>
                </a:spcBef>
                <a:spcAft>
                  <a:spcPct val="35000"/>
                </a:spcAft>
                <a:buNone/>
              </a:pPr>
              <a:r>
                <a:rPr lang="en-US" sz="2000" b="1" dirty="0">
                  <a:solidFill>
                    <a:schemeClr val="tx1"/>
                  </a:solidFill>
                  <a:latin typeface="Corbel" panose="020B0503020204020204" pitchFamily="34" charset="0"/>
                </a:rPr>
                <a:t>When</a:t>
              </a:r>
              <a:r>
                <a:rPr lang="en-US" sz="2000" dirty="0">
                  <a:solidFill>
                    <a:schemeClr val="tx1"/>
                  </a:solidFill>
                  <a:latin typeface="Corbel" panose="020B0503020204020204" pitchFamily="34" charset="0"/>
                </a:rPr>
                <a:t>: January – December 2024</a:t>
              </a:r>
            </a:p>
            <a:p>
              <a:pPr marL="0" lvl="0" indent="0" algn="ctr" defTabSz="1022350">
                <a:lnSpc>
                  <a:spcPct val="90000"/>
                </a:lnSpc>
                <a:spcBef>
                  <a:spcPct val="0"/>
                </a:spcBef>
                <a:spcAft>
                  <a:spcPct val="35000"/>
                </a:spcAft>
                <a:buNone/>
              </a:pPr>
              <a:r>
                <a:rPr lang="en-US" sz="2800" b="1" dirty="0">
                  <a:solidFill>
                    <a:schemeClr val="tx1"/>
                  </a:solidFill>
                  <a:latin typeface="Corbel" panose="020B0503020204020204" pitchFamily="34" charset="0"/>
                </a:rPr>
                <a:t>Apply through January 5</a:t>
              </a:r>
            </a:p>
          </p:txBody>
        </p:sp>
      </p:grpSp>
      <p:grpSp>
        <p:nvGrpSpPr>
          <p:cNvPr id="14" name="Group 13">
            <a:extLst>
              <a:ext uri="{FF2B5EF4-FFF2-40B4-BE49-F238E27FC236}">
                <a16:creationId xmlns:a16="http://schemas.microsoft.com/office/drawing/2014/main" id="{A9B5721A-876E-8A80-46AB-8B57C82CEC96}"/>
              </a:ext>
            </a:extLst>
          </p:cNvPr>
          <p:cNvGrpSpPr/>
          <p:nvPr/>
        </p:nvGrpSpPr>
        <p:grpSpPr>
          <a:xfrm>
            <a:off x="838196" y="1350818"/>
            <a:ext cx="5039846" cy="1177242"/>
            <a:chOff x="4498255" y="1997"/>
            <a:chExt cx="1922896" cy="1329192"/>
          </a:xfrm>
          <a:solidFill>
            <a:schemeClr val="accent1">
              <a:lumMod val="20000"/>
              <a:lumOff val="80000"/>
            </a:schemeClr>
          </a:solidFill>
        </p:grpSpPr>
        <p:sp>
          <p:nvSpPr>
            <p:cNvPr id="15" name="Rectangle: Rounded Corners 14">
              <a:extLst>
                <a:ext uri="{FF2B5EF4-FFF2-40B4-BE49-F238E27FC236}">
                  <a16:creationId xmlns:a16="http://schemas.microsoft.com/office/drawing/2014/main" id="{7A318436-F6AC-4B39-5CB8-E1DA4EE0F77E}"/>
                </a:ext>
              </a:extLst>
            </p:cNvPr>
            <p:cNvSpPr/>
            <p:nvPr/>
          </p:nvSpPr>
          <p:spPr>
            <a:xfrm>
              <a:off x="4498255" y="1997"/>
              <a:ext cx="1922896" cy="1329192"/>
            </a:xfrm>
            <a:prstGeom prst="roundRect">
              <a:avLst>
                <a:gd name="adj" fmla="val 1000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7F66F36E-F07F-7206-2223-22457C9399AA}"/>
                </a:ext>
              </a:extLst>
            </p:cNvPr>
            <p:cNvSpPr txBox="1"/>
            <p:nvPr/>
          </p:nvSpPr>
          <p:spPr>
            <a:xfrm>
              <a:off x="4537186" y="40928"/>
              <a:ext cx="1845034" cy="125133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2300" b="1" kern="1200" dirty="0">
                  <a:solidFill>
                    <a:schemeClr val="tx1"/>
                  </a:solidFill>
                  <a:latin typeface="Corbel" panose="020B0503020204020204" pitchFamily="34" charset="0"/>
                </a:rPr>
                <a:t>Training and Education:</a:t>
              </a:r>
              <a:br>
                <a:rPr lang="en-US" sz="2300" b="1" kern="1200" dirty="0">
                  <a:solidFill>
                    <a:schemeClr val="tx1"/>
                  </a:solidFill>
                  <a:latin typeface="Corbel" panose="020B0503020204020204" pitchFamily="34" charset="0"/>
                </a:rPr>
              </a:br>
              <a:r>
                <a:rPr lang="en-US" sz="2300" dirty="0">
                  <a:solidFill>
                    <a:schemeClr val="tx1"/>
                  </a:solidFill>
                  <a:latin typeface="Corbel" panose="020B0503020204020204" pitchFamily="34" charset="0"/>
                </a:rPr>
                <a:t>Online </a:t>
              </a:r>
              <a:r>
                <a:rPr lang="en-US" sz="2300" kern="1200" dirty="0">
                  <a:solidFill>
                    <a:schemeClr val="tx1"/>
                  </a:solidFill>
                  <a:latin typeface="Corbel" panose="020B0503020204020204" pitchFamily="34" charset="0"/>
                </a:rPr>
                <a:t>Webinars</a:t>
              </a:r>
              <a:r>
                <a:rPr lang="en-US" sz="2300" dirty="0">
                  <a:solidFill>
                    <a:schemeClr val="tx1"/>
                  </a:solidFill>
                  <a:latin typeface="Corbel" panose="020B0503020204020204" pitchFamily="34" charset="0"/>
                </a:rPr>
                <a:t>,</a:t>
              </a:r>
              <a:r>
                <a:rPr lang="en-US" sz="2300" kern="1200" dirty="0">
                  <a:solidFill>
                    <a:schemeClr val="tx1"/>
                  </a:solidFill>
                  <a:latin typeface="Corbel" panose="020B0503020204020204" pitchFamily="34" charset="0"/>
                </a:rPr>
                <a:t> Office Hours, &amp; Provider </a:t>
              </a:r>
              <a:r>
                <a:rPr lang="en-US" sz="2300" dirty="0">
                  <a:solidFill>
                    <a:schemeClr val="tx1"/>
                  </a:solidFill>
                  <a:latin typeface="Corbel" panose="020B0503020204020204" pitchFamily="34" charset="0"/>
                </a:rPr>
                <a:t>Websit</a:t>
              </a:r>
              <a:r>
                <a:rPr lang="en-US" sz="2300" kern="1200" dirty="0">
                  <a:solidFill>
                    <a:schemeClr val="tx1"/>
                  </a:solidFill>
                  <a:latin typeface="Corbel" panose="020B0503020204020204" pitchFamily="34" charset="0"/>
                </a:rPr>
                <a:t>e</a:t>
              </a:r>
            </a:p>
          </p:txBody>
        </p:sp>
      </p:grpSp>
      <p:grpSp>
        <p:nvGrpSpPr>
          <p:cNvPr id="20" name="Group 19">
            <a:extLst>
              <a:ext uri="{FF2B5EF4-FFF2-40B4-BE49-F238E27FC236}">
                <a16:creationId xmlns:a16="http://schemas.microsoft.com/office/drawing/2014/main" id="{295A0DCC-89BA-45D9-D599-CB6645F3287A}"/>
              </a:ext>
            </a:extLst>
          </p:cNvPr>
          <p:cNvGrpSpPr/>
          <p:nvPr/>
        </p:nvGrpSpPr>
        <p:grpSpPr>
          <a:xfrm>
            <a:off x="6313960" y="1350818"/>
            <a:ext cx="5039846" cy="1177242"/>
            <a:chOff x="4498255" y="1997"/>
            <a:chExt cx="1922896" cy="1329192"/>
          </a:xfrm>
          <a:solidFill>
            <a:schemeClr val="accent1">
              <a:lumMod val="20000"/>
              <a:lumOff val="80000"/>
            </a:schemeClr>
          </a:solidFill>
        </p:grpSpPr>
        <p:sp>
          <p:nvSpPr>
            <p:cNvPr id="21" name="Rectangle: Rounded Corners 20">
              <a:extLst>
                <a:ext uri="{FF2B5EF4-FFF2-40B4-BE49-F238E27FC236}">
                  <a16:creationId xmlns:a16="http://schemas.microsoft.com/office/drawing/2014/main" id="{D4272E3B-0CF2-AD16-A7DD-94F0B494B43D}"/>
                </a:ext>
              </a:extLst>
            </p:cNvPr>
            <p:cNvSpPr/>
            <p:nvPr/>
          </p:nvSpPr>
          <p:spPr>
            <a:xfrm>
              <a:off x="4498255" y="1997"/>
              <a:ext cx="1922896" cy="1329192"/>
            </a:xfrm>
            <a:prstGeom prst="roundRect">
              <a:avLst>
                <a:gd name="adj" fmla="val 10000"/>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2" name="Rectangle: Rounded Corners 4">
              <a:extLst>
                <a:ext uri="{FF2B5EF4-FFF2-40B4-BE49-F238E27FC236}">
                  <a16:creationId xmlns:a16="http://schemas.microsoft.com/office/drawing/2014/main" id="{063DC08B-F565-4C8C-4404-3447E995ED37}"/>
                </a:ext>
              </a:extLst>
            </p:cNvPr>
            <p:cNvSpPr txBox="1"/>
            <p:nvPr/>
          </p:nvSpPr>
          <p:spPr>
            <a:xfrm>
              <a:off x="4537186" y="40927"/>
              <a:ext cx="1870269" cy="125133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dirty="0">
                  <a:solidFill>
                    <a:schemeClr val="tx1"/>
                  </a:solidFill>
                  <a:latin typeface="Corbel" panose="020B0503020204020204" pitchFamily="34" charset="0"/>
                </a:rPr>
                <a:t>Build Your Practice’s </a:t>
              </a:r>
              <a:br>
                <a:rPr lang="en-US" sz="2300" dirty="0">
                  <a:solidFill>
                    <a:schemeClr val="tx1"/>
                  </a:solidFill>
                  <a:latin typeface="Corbel" panose="020B0503020204020204" pitchFamily="34" charset="0"/>
                </a:rPr>
              </a:br>
              <a:r>
                <a:rPr lang="en-US" sz="2300" b="1" kern="1200" dirty="0">
                  <a:solidFill>
                    <a:schemeClr val="tx1"/>
                  </a:solidFill>
                  <a:latin typeface="Corbel" panose="020B0503020204020204" pitchFamily="34" charset="0"/>
                </a:rPr>
                <a:t>Integrated Behavioral Health  Infrastructure</a:t>
              </a:r>
              <a:endParaRPr lang="en-US" sz="2300" kern="1200" dirty="0">
                <a:solidFill>
                  <a:schemeClr val="tx1"/>
                </a:solidFill>
                <a:latin typeface="Corbel" panose="020B0503020204020204" pitchFamily="34" charset="0"/>
              </a:endParaRPr>
            </a:p>
          </p:txBody>
        </p:sp>
      </p:grpSp>
      <p:grpSp>
        <p:nvGrpSpPr>
          <p:cNvPr id="28" name="Group 27">
            <a:extLst>
              <a:ext uri="{FF2B5EF4-FFF2-40B4-BE49-F238E27FC236}">
                <a16:creationId xmlns:a16="http://schemas.microsoft.com/office/drawing/2014/main" id="{04A36A95-239D-7F92-2749-F6F159342FF8}"/>
              </a:ext>
            </a:extLst>
          </p:cNvPr>
          <p:cNvGrpSpPr/>
          <p:nvPr/>
        </p:nvGrpSpPr>
        <p:grpSpPr>
          <a:xfrm>
            <a:off x="838196" y="2650820"/>
            <a:ext cx="5039846" cy="3490208"/>
            <a:chOff x="4498255" y="3020147"/>
            <a:chExt cx="6010974" cy="1329192"/>
          </a:xfrm>
          <a:solidFill>
            <a:schemeClr val="accent1">
              <a:lumMod val="20000"/>
              <a:lumOff val="80000"/>
            </a:schemeClr>
          </a:solidFill>
        </p:grpSpPr>
        <p:sp>
          <p:nvSpPr>
            <p:cNvPr id="29" name="Rectangle: Rounded Corners 28">
              <a:extLst>
                <a:ext uri="{FF2B5EF4-FFF2-40B4-BE49-F238E27FC236}">
                  <a16:creationId xmlns:a16="http://schemas.microsoft.com/office/drawing/2014/main" id="{0D255194-DA71-86A8-B5A2-B9D41753D382}"/>
                </a:ext>
              </a:extLst>
            </p:cNvPr>
            <p:cNvSpPr/>
            <p:nvPr/>
          </p:nvSpPr>
          <p:spPr>
            <a:xfrm>
              <a:off x="4498255" y="3020147"/>
              <a:ext cx="6010974" cy="1329192"/>
            </a:xfrm>
            <a:prstGeom prst="roundRect">
              <a:avLst>
                <a:gd name="adj" fmla="val 10000"/>
              </a:avLst>
            </a:prstGeom>
            <a:solidFill>
              <a:schemeClr val="accent4">
                <a:lumMod val="20000"/>
                <a:lumOff val="80000"/>
              </a:schemeClr>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0" name="Rectangle: Rounded Corners 4">
              <a:extLst>
                <a:ext uri="{FF2B5EF4-FFF2-40B4-BE49-F238E27FC236}">
                  <a16:creationId xmlns:a16="http://schemas.microsoft.com/office/drawing/2014/main" id="{A5F038F9-5F2B-19E9-12DC-CCB40B7D049F}"/>
                </a:ext>
              </a:extLst>
            </p:cNvPr>
            <p:cNvSpPr txBox="1"/>
            <p:nvPr/>
          </p:nvSpPr>
          <p:spPr>
            <a:xfrm>
              <a:off x="4576117" y="3087843"/>
              <a:ext cx="5812990" cy="1204783"/>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000" b="1" dirty="0">
                  <a:solidFill>
                    <a:schemeClr val="tx1"/>
                  </a:solidFill>
                  <a:latin typeface="Corbel" panose="020B0503020204020204" pitchFamily="34" charset="0"/>
                </a:rPr>
                <a:t>What</a:t>
              </a:r>
              <a:r>
                <a:rPr lang="en-US" sz="2000" dirty="0">
                  <a:solidFill>
                    <a:schemeClr val="tx1"/>
                  </a:solidFill>
                  <a:latin typeface="Corbel" panose="020B0503020204020204" pitchFamily="34" charset="0"/>
                </a:rPr>
                <a:t>: Free, virtual behavioral health webinars and office hours led by experts in </a:t>
              </a:r>
              <a:br>
                <a:rPr lang="en-US" sz="2000" dirty="0">
                  <a:solidFill>
                    <a:schemeClr val="tx1"/>
                  </a:solidFill>
                  <a:latin typeface="Corbel" panose="020B0503020204020204" pitchFamily="34" charset="0"/>
                </a:rPr>
              </a:br>
              <a:r>
                <a:rPr lang="en-US" sz="2000" dirty="0">
                  <a:solidFill>
                    <a:schemeClr val="tx1"/>
                  </a:solidFill>
                  <a:latin typeface="Corbel" panose="020B0503020204020204" pitchFamily="34" charset="0"/>
                </a:rPr>
                <a:t>child and adolescent psychiatry</a:t>
              </a:r>
            </a:p>
            <a:p>
              <a:pPr marL="0" lvl="0" indent="0" algn="ctr" defTabSz="1022350">
                <a:lnSpc>
                  <a:spcPct val="90000"/>
                </a:lnSpc>
                <a:spcBef>
                  <a:spcPct val="0"/>
                </a:spcBef>
                <a:spcAft>
                  <a:spcPct val="35000"/>
                </a:spcAft>
                <a:buNone/>
              </a:pPr>
              <a:r>
                <a:rPr lang="en-US" sz="2000" b="1" kern="1200" dirty="0">
                  <a:solidFill>
                    <a:schemeClr val="tx1"/>
                  </a:solidFill>
                  <a:latin typeface="Corbel" panose="020B0503020204020204" pitchFamily="34" charset="0"/>
                </a:rPr>
                <a:t>Who</a:t>
              </a:r>
              <a:r>
                <a:rPr lang="en-US" sz="2000" kern="1200" dirty="0">
                  <a:solidFill>
                    <a:schemeClr val="tx1"/>
                  </a:solidFill>
                  <a:latin typeface="Corbel" panose="020B0503020204020204" pitchFamily="34" charset="0"/>
                </a:rPr>
                <a:t>: </a:t>
              </a:r>
              <a:r>
                <a:rPr lang="en-US" sz="2000" dirty="0">
                  <a:solidFill>
                    <a:schemeClr val="tx1"/>
                  </a:solidFill>
                  <a:latin typeface="Corbel" panose="020B0503020204020204" pitchFamily="34" charset="0"/>
                </a:rPr>
                <a:t>Webinars are open to all!</a:t>
              </a:r>
              <a:br>
                <a:rPr lang="en-US" sz="2000" dirty="0">
                  <a:solidFill>
                    <a:schemeClr val="tx1"/>
                  </a:solidFill>
                  <a:latin typeface="Corbel" panose="020B0503020204020204" pitchFamily="34" charset="0"/>
                </a:rPr>
              </a:br>
              <a:r>
                <a:rPr lang="en-US" sz="2000" dirty="0">
                  <a:solidFill>
                    <a:schemeClr val="tx1"/>
                  </a:solidFill>
                  <a:latin typeface="Corbel" panose="020B0503020204020204" pitchFamily="34" charset="0"/>
                </a:rPr>
                <a:t>Office Hours are open to practices </a:t>
              </a:r>
              <a:br>
                <a:rPr lang="en-US" sz="2000" dirty="0">
                  <a:solidFill>
                    <a:schemeClr val="tx1"/>
                  </a:solidFill>
                  <a:latin typeface="Corbel" panose="020B0503020204020204" pitchFamily="34" charset="0"/>
                </a:rPr>
              </a:br>
              <a:r>
                <a:rPr lang="en-US" sz="2000" dirty="0">
                  <a:solidFill>
                    <a:schemeClr val="tx1"/>
                  </a:solidFill>
                  <a:latin typeface="Corbel" panose="020B0503020204020204" pitchFamily="34" charset="0"/>
                </a:rPr>
                <a:t>in PHN Value-Based Care Contracts </a:t>
              </a:r>
            </a:p>
            <a:p>
              <a:pPr marL="0" lvl="0" indent="0" algn="ctr" defTabSz="1022350">
                <a:lnSpc>
                  <a:spcPct val="90000"/>
                </a:lnSpc>
                <a:spcBef>
                  <a:spcPct val="0"/>
                </a:spcBef>
                <a:spcAft>
                  <a:spcPct val="35000"/>
                </a:spcAft>
                <a:buNone/>
              </a:pPr>
              <a:r>
                <a:rPr lang="en-US" sz="2000" b="1" dirty="0">
                  <a:solidFill>
                    <a:schemeClr val="tx1"/>
                  </a:solidFill>
                  <a:latin typeface="Corbel" panose="020B0503020204020204" pitchFamily="34" charset="0"/>
                </a:rPr>
                <a:t>When</a:t>
              </a:r>
              <a:r>
                <a:rPr lang="en-US" sz="2000" dirty="0">
                  <a:solidFill>
                    <a:schemeClr val="tx1"/>
                  </a:solidFill>
                  <a:latin typeface="Corbel" panose="020B0503020204020204" pitchFamily="34" charset="0"/>
                </a:rPr>
                <a:t>: Once monthly on a </a:t>
              </a:r>
              <a:br>
                <a:rPr lang="en-US" sz="2000" dirty="0">
                  <a:solidFill>
                    <a:schemeClr val="tx1"/>
                  </a:solidFill>
                  <a:latin typeface="Corbel" panose="020B0503020204020204" pitchFamily="34" charset="0"/>
                </a:rPr>
              </a:br>
              <a:r>
                <a:rPr lang="en-US" sz="2000" dirty="0">
                  <a:solidFill>
                    <a:schemeClr val="tx1"/>
                  </a:solidFill>
                  <a:latin typeface="Corbel" panose="020B0503020204020204" pitchFamily="34" charset="0"/>
                </a:rPr>
                <a:t>Wednesday, 12-1pm</a:t>
              </a:r>
            </a:p>
            <a:p>
              <a:pPr marL="0" lvl="0" indent="0" algn="ctr" defTabSz="1022350">
                <a:lnSpc>
                  <a:spcPct val="90000"/>
                </a:lnSpc>
                <a:spcBef>
                  <a:spcPct val="0"/>
                </a:spcBef>
                <a:spcAft>
                  <a:spcPct val="35000"/>
                </a:spcAft>
                <a:buNone/>
              </a:pPr>
              <a:r>
                <a:rPr lang="en-US" sz="2800" b="1" dirty="0">
                  <a:solidFill>
                    <a:schemeClr val="tx1"/>
                  </a:solidFill>
                  <a:latin typeface="Corbel" panose="020B0503020204020204" pitchFamily="34" charset="0"/>
                </a:rPr>
                <a:t>First webinar January 10, 2024</a:t>
              </a:r>
              <a:br>
                <a:rPr lang="en-US" sz="2800" b="1" dirty="0">
                  <a:solidFill>
                    <a:schemeClr val="tx1"/>
                  </a:solidFill>
                  <a:latin typeface="Corbel" panose="020B0503020204020204" pitchFamily="34" charset="0"/>
                </a:rPr>
              </a:br>
              <a:r>
                <a:rPr lang="en-US" sz="2800" b="1" dirty="0">
                  <a:solidFill>
                    <a:schemeClr val="tx1"/>
                  </a:solidFill>
                  <a:latin typeface="Corbel" panose="020B0503020204020204" pitchFamily="34" charset="0"/>
                </a:rPr>
                <a:t>Save the date!</a:t>
              </a:r>
            </a:p>
          </p:txBody>
        </p:sp>
      </p:grpSp>
    </p:spTree>
    <p:extLst>
      <p:ext uri="{BB962C8B-B14F-4D97-AF65-F5344CB8AC3E}">
        <p14:creationId xmlns:p14="http://schemas.microsoft.com/office/powerpoint/2010/main" val="284137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044BA-137C-67FA-FA8A-7F85FC5686FE}"/>
              </a:ext>
            </a:extLst>
          </p:cNvPr>
          <p:cNvSpPr>
            <a:spLocks noGrp="1"/>
          </p:cNvSpPr>
          <p:nvPr>
            <p:ph type="title"/>
          </p:nvPr>
        </p:nvSpPr>
        <p:spPr>
          <a:xfrm>
            <a:off x="0" y="203576"/>
            <a:ext cx="12192000" cy="1470958"/>
          </a:xfrm>
        </p:spPr>
        <p:txBody>
          <a:bodyPr>
            <a:normAutofit/>
          </a:bodyPr>
          <a:lstStyle/>
          <a:p>
            <a:pPr algn="ctr"/>
            <a:r>
              <a:rPr lang="en-US" sz="4400" b="1" dirty="0"/>
              <a:t>Thank you!</a:t>
            </a:r>
            <a:br>
              <a:rPr lang="en-US" sz="4400" b="1" dirty="0"/>
            </a:br>
            <a:r>
              <a:rPr lang="en-US" sz="2200" b="1" dirty="0">
                <a:solidFill>
                  <a:schemeClr val="bg1"/>
                </a:solidFill>
              </a:rPr>
              <a:t>Contact: </a:t>
            </a:r>
            <a:r>
              <a:rPr lang="en-US" sz="2200" dirty="0">
                <a:solidFill>
                  <a:schemeClr val="bg1"/>
                </a:solidFill>
                <a:hlinkClick r:id="rId3">
                  <a:extLst>
                    <a:ext uri="{A12FA001-AC4F-418D-AE19-62706E023703}">
                      <ahyp:hlinkClr xmlns:ahyp="http://schemas.microsoft.com/office/drawing/2018/hyperlinkcolor" val="tx"/>
                    </a:ext>
                  </a:extLst>
                </a:hlinkClick>
              </a:rPr>
              <a:t>osoutullo@childrensnational.org</a:t>
            </a:r>
            <a:r>
              <a:rPr lang="en-US" sz="2200" dirty="0">
                <a:solidFill>
                  <a:schemeClr val="bg1"/>
                </a:solidFill>
              </a:rPr>
              <a:t> and </a:t>
            </a:r>
            <a:r>
              <a:rPr lang="en-US" sz="2200" dirty="0">
                <a:solidFill>
                  <a:schemeClr val="bg1"/>
                </a:solidFill>
                <a:hlinkClick r:id="rId4">
                  <a:extLst>
                    <a:ext uri="{A12FA001-AC4F-418D-AE19-62706E023703}">
                      <ahyp:hlinkClr xmlns:ahyp="http://schemas.microsoft.com/office/drawing/2018/hyperlinkcolor" val="tx"/>
                    </a:ext>
                  </a:extLst>
                </a:hlinkClick>
              </a:rPr>
              <a:t>lbeers@childrensnational.org</a:t>
            </a:r>
            <a:r>
              <a:rPr lang="en-US" sz="2200" dirty="0">
                <a:solidFill>
                  <a:schemeClr val="bg1"/>
                </a:solidFill>
              </a:rPr>
              <a:t> </a:t>
            </a:r>
            <a:endParaRPr lang="en-US" sz="4400" b="1" dirty="0"/>
          </a:p>
        </p:txBody>
      </p:sp>
      <p:pic>
        <p:nvPicPr>
          <p:cNvPr id="7" name="Picture 6" descr="A qr code on a white background">
            <a:extLst>
              <a:ext uri="{FF2B5EF4-FFF2-40B4-BE49-F238E27FC236}">
                <a16:creationId xmlns:a16="http://schemas.microsoft.com/office/drawing/2014/main" id="{6F4016BE-7469-6296-1E65-EA34DDAD12C8}"/>
              </a:ext>
            </a:extLst>
          </p:cNvPr>
          <p:cNvPicPr>
            <a:picLocks noChangeAspect="1"/>
          </p:cNvPicPr>
          <p:nvPr/>
        </p:nvPicPr>
        <p:blipFill rotWithShape="1">
          <a:blip r:embed="rId5"/>
          <a:srcRect b="20881"/>
          <a:stretch/>
        </p:blipFill>
        <p:spPr>
          <a:xfrm>
            <a:off x="7001023" y="1778442"/>
            <a:ext cx="3382619" cy="3405179"/>
          </a:xfrm>
          <a:prstGeom prst="rect">
            <a:avLst/>
          </a:prstGeom>
        </p:spPr>
      </p:pic>
      <p:sp>
        <p:nvSpPr>
          <p:cNvPr id="6" name="TextBox 5">
            <a:extLst>
              <a:ext uri="{FF2B5EF4-FFF2-40B4-BE49-F238E27FC236}">
                <a16:creationId xmlns:a16="http://schemas.microsoft.com/office/drawing/2014/main" id="{504F0BFD-2522-5470-363B-0A6890FD1A6B}"/>
              </a:ext>
            </a:extLst>
          </p:cNvPr>
          <p:cNvSpPr txBox="1"/>
          <p:nvPr/>
        </p:nvSpPr>
        <p:spPr>
          <a:xfrm>
            <a:off x="6446167" y="5183621"/>
            <a:ext cx="4457025" cy="1077218"/>
          </a:xfrm>
          <a:prstGeom prst="rect">
            <a:avLst/>
          </a:prstGeom>
          <a:noFill/>
        </p:spPr>
        <p:txBody>
          <a:bodyPr wrap="square" anchor="b">
            <a:spAutoFit/>
          </a:bodyPr>
          <a:lstStyle/>
          <a:p>
            <a:pPr algn="ctr"/>
            <a:r>
              <a:rPr lang="en-US" sz="3200" b="1" dirty="0">
                <a:solidFill>
                  <a:schemeClr val="bg1"/>
                </a:solidFill>
                <a:latin typeface="Corbel" panose="020B0503020204020204" pitchFamily="34" charset="0"/>
              </a:rPr>
              <a:t>BHI Website: Resources &amp;  Webinar Registration</a:t>
            </a:r>
          </a:p>
        </p:txBody>
      </p:sp>
      <p:pic>
        <p:nvPicPr>
          <p:cNvPr id="3" name="Picture 2" descr="A qr code on a white background">
            <a:extLst>
              <a:ext uri="{FF2B5EF4-FFF2-40B4-BE49-F238E27FC236}">
                <a16:creationId xmlns:a16="http://schemas.microsoft.com/office/drawing/2014/main" id="{FF26839E-EAB3-B015-105C-A84DA259387C}"/>
              </a:ext>
            </a:extLst>
          </p:cNvPr>
          <p:cNvPicPr>
            <a:picLocks noChangeAspect="1"/>
          </p:cNvPicPr>
          <p:nvPr/>
        </p:nvPicPr>
        <p:blipFill rotWithShape="1">
          <a:blip r:embed="rId6"/>
          <a:srcRect b="20678"/>
          <a:stretch/>
        </p:blipFill>
        <p:spPr>
          <a:xfrm>
            <a:off x="1971486" y="1722051"/>
            <a:ext cx="3382620" cy="3413897"/>
          </a:xfrm>
          <a:prstGeom prst="rect">
            <a:avLst/>
          </a:prstGeom>
        </p:spPr>
      </p:pic>
      <p:sp>
        <p:nvSpPr>
          <p:cNvPr id="5" name="TextBox 4">
            <a:extLst>
              <a:ext uri="{FF2B5EF4-FFF2-40B4-BE49-F238E27FC236}">
                <a16:creationId xmlns:a16="http://schemas.microsoft.com/office/drawing/2014/main" id="{03ADEF2B-63DB-F9A6-0016-9A887786393C}"/>
              </a:ext>
            </a:extLst>
          </p:cNvPr>
          <p:cNvSpPr txBox="1"/>
          <p:nvPr/>
        </p:nvSpPr>
        <p:spPr>
          <a:xfrm>
            <a:off x="1579758" y="5162840"/>
            <a:ext cx="4166077" cy="584775"/>
          </a:xfrm>
          <a:prstGeom prst="rect">
            <a:avLst/>
          </a:prstGeom>
          <a:noFill/>
        </p:spPr>
        <p:txBody>
          <a:bodyPr wrap="square" anchor="b">
            <a:spAutoFit/>
          </a:bodyPr>
          <a:lstStyle/>
          <a:p>
            <a:pPr algn="ctr"/>
            <a:r>
              <a:rPr lang="en-US" sz="3200" b="1" dirty="0">
                <a:solidFill>
                  <a:schemeClr val="bg1"/>
                </a:solidFill>
                <a:latin typeface="Corbel" panose="020B0503020204020204" pitchFamily="34" charset="0"/>
              </a:rPr>
              <a:t>QI Project Application</a:t>
            </a:r>
          </a:p>
        </p:txBody>
      </p:sp>
    </p:spTree>
    <p:extLst>
      <p:ext uri="{BB962C8B-B14F-4D97-AF65-F5344CB8AC3E}">
        <p14:creationId xmlns:p14="http://schemas.microsoft.com/office/powerpoint/2010/main" val="725299531"/>
      </p:ext>
    </p:extLst>
  </p:cSld>
  <p:clrMapOvr>
    <a:masterClrMapping/>
  </p:clrMapOvr>
</p:sld>
</file>

<file path=ppt/theme/theme1.xml><?xml version="1.0" encoding="utf-8"?>
<a:theme xmlns:a="http://schemas.openxmlformats.org/drawingml/2006/main" name="Office Theme">
  <a:themeElements>
    <a:clrScheme name="PHN Color Palette">
      <a:dk1>
        <a:srgbClr val="414142"/>
      </a:dk1>
      <a:lt1>
        <a:srgbClr val="FFFFFF"/>
      </a:lt1>
      <a:dk2>
        <a:srgbClr val="44546A"/>
      </a:dk2>
      <a:lt2>
        <a:srgbClr val="E7E6E6"/>
      </a:lt2>
      <a:accent1>
        <a:srgbClr val="0841A1"/>
      </a:accent1>
      <a:accent2>
        <a:srgbClr val="DA2823"/>
      </a:accent2>
      <a:accent3>
        <a:srgbClr val="414142"/>
      </a:accent3>
      <a:accent4>
        <a:srgbClr val="97C0E5"/>
      </a:accent4>
      <a:accent5>
        <a:srgbClr val="FDC33B"/>
      </a:accent5>
      <a:accent6>
        <a:srgbClr val="EB8A23"/>
      </a:accent6>
      <a:hlink>
        <a:srgbClr val="0841A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0cd2a04-011e-4a6b-b13e-2ef7a961b6ff">
      <Terms xmlns="http://schemas.microsoft.com/office/infopath/2007/PartnerControls"/>
    </lcf76f155ced4ddcb4097134ff3c332f>
    <TaxCatchAll xmlns="54e09f30-528c-4518-be6d-ee77f298bb1c" xsi:nil="true"/>
    <KRBvote xmlns="d0cd2a04-011e-4a6b-b13e-2ef7a961b6ff" xsi:nil="true"/>
    <OSVote xmlns="d0cd2a04-011e-4a6b-b13e-2ef7a961b6f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36FDC9A5BD154D9AC6D7D36D00F2CA" ma:contentTypeVersion="15" ma:contentTypeDescription="Create a new document." ma:contentTypeScope="" ma:versionID="de53e3bc05f3cb062ff59a3bd63a8ce8">
  <xsd:schema xmlns:xsd="http://www.w3.org/2001/XMLSchema" xmlns:xs="http://www.w3.org/2001/XMLSchema" xmlns:p="http://schemas.microsoft.com/office/2006/metadata/properties" xmlns:ns2="d0cd2a04-011e-4a6b-b13e-2ef7a961b6ff" xmlns:ns3="54e09f30-528c-4518-be6d-ee77f298bb1c" targetNamespace="http://schemas.microsoft.com/office/2006/metadata/properties" ma:root="true" ma:fieldsID="20ee10c1252a28c4dd8127afeac347ac" ns2:_="" ns3:_="">
    <xsd:import namespace="d0cd2a04-011e-4a6b-b13e-2ef7a961b6ff"/>
    <xsd:import namespace="54e09f30-528c-4518-be6d-ee77f298bb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KRBvote" minOccurs="0"/>
                <xsd:element ref="ns2:OSVote" minOccurs="0"/>
                <xsd:element ref="ns2:MediaServiceDateTaken" minOccurs="0"/>
                <xsd:element ref="ns2:MediaLengthInSecond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d2a04-011e-4a6b-b13e-2ef7a961b6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e4e4ba-3338-49b4-8a2c-dec2fba6fb4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KRBvote" ma:index="17" nillable="true" ma:displayName="KRB vote" ma:description="whether to include" ma:format="Dropdown" ma:internalName="KRBvote">
      <xsd:simpleType>
        <xsd:restriction base="dms:Choice">
          <xsd:enumeration value="Include"/>
          <xsd:enumeration value="Do not include"/>
        </xsd:restriction>
      </xsd:simpleType>
    </xsd:element>
    <xsd:element name="OSVote" ma:index="18" nillable="true" ma:displayName="OS Vote" ma:format="Dropdown" ma:internalName="OSVote">
      <xsd:simpleType>
        <xsd:restriction base="dms:Text">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e09f30-528c-4518-be6d-ee77f298bb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96d7925-b3a1-4dc2-8a0c-ede8c539b177}" ma:internalName="TaxCatchAll" ma:showField="CatchAllData" ma:web="54e09f30-528c-4518-be6d-ee77f298bb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6A176B-37D1-4C8C-9E96-F062FA5F2333}">
  <ds:schemaRefs>
    <ds:schemaRef ds:uri="54e09f30-528c-4518-be6d-ee77f298bb1c"/>
    <ds:schemaRef ds:uri="http://schemas.microsoft.com/office/infopath/2007/PartnerControls"/>
    <ds:schemaRef ds:uri="http://purl.org/dc/dcmitype/"/>
    <ds:schemaRef ds:uri="http://purl.org/dc/terms/"/>
    <ds:schemaRef ds:uri="http://schemas.openxmlformats.org/package/2006/metadata/core-properties"/>
    <ds:schemaRef ds:uri="d0cd2a04-011e-4a6b-b13e-2ef7a961b6ff"/>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BCBD36E2-4491-42E6-9914-267136468772}">
  <ds:schemaRefs>
    <ds:schemaRef ds:uri="54e09f30-528c-4518-be6d-ee77f298bb1c"/>
    <ds:schemaRef ds:uri="d0cd2a04-011e-4a6b-b13e-2ef7a961b6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886409-47EA-4F84-9C19-319C14EC35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1941</TotalTime>
  <Words>388</Words>
  <Application>Microsoft Office PowerPoint</Application>
  <PresentationFormat>Widescreen</PresentationFormat>
  <Paragraphs>29</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Corbel</vt:lpstr>
      <vt:lpstr>Office Theme</vt:lpstr>
      <vt:lpstr>Children’s National-PHN Behavioral Health Initiative </vt:lpstr>
      <vt:lpstr>Behavioral Health Initiative (BHI) Purpose:  Develop a comprehensive strategy to address mental and behavioral health needs in our PHN regional practice network, recognizing there is not a one-size-fits-all solution</vt:lpstr>
      <vt:lpstr>Opportunities for PHN Members to Participate</vt:lpstr>
      <vt:lpstr>Thank you! Contact: osoutullo@childrensnational.org and lbeers@childrensnational.org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Lewin-Smith, Megan</dc:creator>
  <cp:lastModifiedBy>Soutullo, Olivia</cp:lastModifiedBy>
  <cp:revision>113</cp:revision>
  <cp:lastPrinted>2023-09-14T17:29:27Z</cp:lastPrinted>
  <dcterms:created xsi:type="dcterms:W3CDTF">2018-12-20T20:42:22Z</dcterms:created>
  <dcterms:modified xsi:type="dcterms:W3CDTF">2023-12-08T21:30:57Z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0x0101008636FDC9A5BD154D9AC6D7D36D00F2CA</vt:lpwstr>
  </property>
  <property fmtid="{D5CDD505-2E9C-101B-9397-08002B2CF9AE}" pid="3" name="Order">
    <vt:r8>33200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