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3" r:id="rId2"/>
    <p:sldMasterId id="2147483665" r:id="rId3"/>
    <p:sldMasterId id="2147483667" r:id="rId4"/>
  </p:sldMasterIdLst>
  <p:notesMasterIdLst>
    <p:notesMasterId r:id="rId17"/>
  </p:notesMasterIdLst>
  <p:sldIdLst>
    <p:sldId id="259" r:id="rId5"/>
    <p:sldId id="368" r:id="rId6"/>
    <p:sldId id="2784" r:id="rId7"/>
    <p:sldId id="2774" r:id="rId8"/>
    <p:sldId id="2785" r:id="rId9"/>
    <p:sldId id="280" r:id="rId10"/>
    <p:sldId id="305" r:id="rId11"/>
    <p:sldId id="469" r:id="rId12"/>
    <p:sldId id="471" r:id="rId13"/>
    <p:sldId id="472" r:id="rId14"/>
    <p:sldId id="310" r:id="rId15"/>
    <p:sldId id="4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d Patankar" initials="PP" lastIdx="1" clrIdx="0">
    <p:extLst>
      <p:ext uri="{19B8F6BF-5375-455C-9EA6-DF929625EA0E}">
        <p15:presenceInfo xmlns:p15="http://schemas.microsoft.com/office/powerpoint/2012/main" userId="S::prasad.patankar@eclinicalworks.com::4877c417-00e6-4e0b-a2c7-f9b4ff6c5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1A2"/>
    <a:srgbClr val="02155E"/>
    <a:srgbClr val="424243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41C48-72E6-4B42-BF2D-0CE2F57930FE}" v="1" dt="2024-04-30T13:48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7" autoAdjust="0"/>
    <p:restoredTop sz="93792" autoAdjust="0"/>
  </p:normalViewPr>
  <p:slideViewPr>
    <p:cSldViewPr snapToObjects="1">
      <p:cViewPr varScale="1">
        <p:scale>
          <a:sx n="73" d="100"/>
          <a:sy n="73" d="100"/>
        </p:scale>
        <p:origin x="54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nstall, Jodi" userId="46928407-ee86-447c-aa89-460fe985638e" providerId="ADAL" clId="{2F141C48-72E6-4B42-BF2D-0CE2F57930FE}"/>
    <pc:docChg chg="undo redo custSel addSld modSld">
      <pc:chgData name="Tunstall, Jodi" userId="46928407-ee86-447c-aa89-460fe985638e" providerId="ADAL" clId="{2F141C48-72E6-4B42-BF2D-0CE2F57930FE}" dt="2024-04-30T15:51:14.863" v="179" actId="20577"/>
      <pc:docMkLst>
        <pc:docMk/>
      </pc:docMkLst>
      <pc:sldChg chg="modSp mod">
        <pc:chgData name="Tunstall, Jodi" userId="46928407-ee86-447c-aa89-460fe985638e" providerId="ADAL" clId="{2F141C48-72E6-4B42-BF2D-0CE2F57930FE}" dt="2024-04-30T13:47:25.164" v="75" actId="20577"/>
        <pc:sldMkLst>
          <pc:docMk/>
          <pc:sldMk cId="835421991" sldId="259"/>
        </pc:sldMkLst>
        <pc:spChg chg="mod">
          <ac:chgData name="Tunstall, Jodi" userId="46928407-ee86-447c-aa89-460fe985638e" providerId="ADAL" clId="{2F141C48-72E6-4B42-BF2D-0CE2F57930FE}" dt="2024-04-30T13:47:15.039" v="62" actId="20577"/>
          <ac:spMkLst>
            <pc:docMk/>
            <pc:sldMk cId="835421991" sldId="259"/>
            <ac:spMk id="11" creationId="{138206F1-0241-4671-8550-50F0A0C7BE7C}"/>
          </ac:spMkLst>
        </pc:spChg>
        <pc:spChg chg="mod">
          <ac:chgData name="Tunstall, Jodi" userId="46928407-ee86-447c-aa89-460fe985638e" providerId="ADAL" clId="{2F141C48-72E6-4B42-BF2D-0CE2F57930FE}" dt="2024-04-30T13:47:25.164" v="75" actId="20577"/>
          <ac:spMkLst>
            <pc:docMk/>
            <pc:sldMk cId="835421991" sldId="259"/>
            <ac:spMk id="14" creationId="{27C2EEFC-15BE-41E4-8E1A-D276ED4CABDB}"/>
          </ac:spMkLst>
        </pc:spChg>
      </pc:sldChg>
      <pc:sldChg chg="modSp add mod">
        <pc:chgData name="Tunstall, Jodi" userId="46928407-ee86-447c-aa89-460fe985638e" providerId="ADAL" clId="{2F141C48-72E6-4B42-BF2D-0CE2F57930FE}" dt="2024-04-30T13:48:48.845" v="165" actId="27636"/>
        <pc:sldMkLst>
          <pc:docMk/>
          <pc:sldMk cId="2790720625" sldId="280"/>
        </pc:sldMkLst>
        <pc:spChg chg="mod">
          <ac:chgData name="Tunstall, Jodi" userId="46928407-ee86-447c-aa89-460fe985638e" providerId="ADAL" clId="{2F141C48-72E6-4B42-BF2D-0CE2F57930FE}" dt="2024-04-30T13:48:48.845" v="165" actId="27636"/>
          <ac:spMkLst>
            <pc:docMk/>
            <pc:sldMk cId="2790720625" sldId="280"/>
            <ac:spMk id="5" creationId="{99EFFEFD-6A71-409E-AE1B-3A7FD2B3A029}"/>
          </ac:spMkLst>
        </pc:spChg>
      </pc:sldChg>
      <pc:sldChg chg="modSp add mod">
        <pc:chgData name="Tunstall, Jodi" userId="46928407-ee86-447c-aa89-460fe985638e" providerId="ADAL" clId="{2F141C48-72E6-4B42-BF2D-0CE2F57930FE}" dt="2024-04-30T13:48:48.861" v="166" actId="27636"/>
        <pc:sldMkLst>
          <pc:docMk/>
          <pc:sldMk cId="2740525548" sldId="305"/>
        </pc:sldMkLst>
        <pc:spChg chg="mod">
          <ac:chgData name="Tunstall, Jodi" userId="46928407-ee86-447c-aa89-460fe985638e" providerId="ADAL" clId="{2F141C48-72E6-4B42-BF2D-0CE2F57930FE}" dt="2024-04-30T13:48:48.861" v="166" actId="27636"/>
          <ac:spMkLst>
            <pc:docMk/>
            <pc:sldMk cId="2740525548" sldId="305"/>
            <ac:spMk id="2" creationId="{5AD87C3D-C927-B252-9806-0C6F7536C7BB}"/>
          </ac:spMkLst>
        </pc:spChg>
      </pc:sldChg>
      <pc:sldChg chg="modSp add mod">
        <pc:chgData name="Tunstall, Jodi" userId="46928407-ee86-447c-aa89-460fe985638e" providerId="ADAL" clId="{2F141C48-72E6-4B42-BF2D-0CE2F57930FE}" dt="2024-04-30T13:48:48.885" v="170" actId="27636"/>
        <pc:sldMkLst>
          <pc:docMk/>
          <pc:sldMk cId="2588317540" sldId="310"/>
        </pc:sldMkLst>
        <pc:spChg chg="mod">
          <ac:chgData name="Tunstall, Jodi" userId="46928407-ee86-447c-aa89-460fe985638e" providerId="ADAL" clId="{2F141C48-72E6-4B42-BF2D-0CE2F57930FE}" dt="2024-04-30T13:48:48.885" v="170" actId="27636"/>
          <ac:spMkLst>
            <pc:docMk/>
            <pc:sldMk cId="2588317540" sldId="310"/>
            <ac:spMk id="2" creationId="{B76F75EE-FF9F-4313-072D-72D19B3B6952}"/>
          </ac:spMkLst>
        </pc:spChg>
        <pc:spChg chg="mod">
          <ac:chgData name="Tunstall, Jodi" userId="46928407-ee86-447c-aa89-460fe985638e" providerId="ADAL" clId="{2F141C48-72E6-4B42-BF2D-0CE2F57930FE}" dt="2024-04-30T13:48:48.884" v="169" actId="27636"/>
          <ac:spMkLst>
            <pc:docMk/>
            <pc:sldMk cId="2588317540" sldId="310"/>
            <ac:spMk id="3" creationId="{B99C4798-A5C1-9DD8-523E-A8AE50B79830}"/>
          </ac:spMkLst>
        </pc:spChg>
      </pc:sldChg>
      <pc:sldChg chg="add">
        <pc:chgData name="Tunstall, Jodi" userId="46928407-ee86-447c-aa89-460fe985638e" providerId="ADAL" clId="{2F141C48-72E6-4B42-BF2D-0CE2F57930FE}" dt="2024-04-30T13:48:48.785" v="164"/>
        <pc:sldMkLst>
          <pc:docMk/>
          <pc:sldMk cId="3692357635" sldId="469"/>
        </pc:sldMkLst>
      </pc:sldChg>
      <pc:sldChg chg="modSp add mod">
        <pc:chgData name="Tunstall, Jodi" userId="46928407-ee86-447c-aa89-460fe985638e" providerId="ADAL" clId="{2F141C48-72E6-4B42-BF2D-0CE2F57930FE}" dt="2024-04-30T13:48:48.861" v="167" actId="27636"/>
        <pc:sldMkLst>
          <pc:docMk/>
          <pc:sldMk cId="248821589" sldId="471"/>
        </pc:sldMkLst>
        <pc:spChg chg="mod">
          <ac:chgData name="Tunstall, Jodi" userId="46928407-ee86-447c-aa89-460fe985638e" providerId="ADAL" clId="{2F141C48-72E6-4B42-BF2D-0CE2F57930FE}" dt="2024-04-30T13:48:48.861" v="167" actId="27636"/>
          <ac:spMkLst>
            <pc:docMk/>
            <pc:sldMk cId="248821589" sldId="471"/>
            <ac:spMk id="2" creationId="{F1FA10DD-CB63-07CD-FC5A-1387949B9932}"/>
          </ac:spMkLst>
        </pc:spChg>
      </pc:sldChg>
      <pc:sldChg chg="modSp add mod">
        <pc:chgData name="Tunstall, Jodi" userId="46928407-ee86-447c-aa89-460fe985638e" providerId="ADAL" clId="{2F141C48-72E6-4B42-BF2D-0CE2F57930FE}" dt="2024-04-30T13:48:48.861" v="168" actId="27636"/>
        <pc:sldMkLst>
          <pc:docMk/>
          <pc:sldMk cId="3013243410" sldId="472"/>
        </pc:sldMkLst>
        <pc:spChg chg="mod">
          <ac:chgData name="Tunstall, Jodi" userId="46928407-ee86-447c-aa89-460fe985638e" providerId="ADAL" clId="{2F141C48-72E6-4B42-BF2D-0CE2F57930FE}" dt="2024-04-30T13:48:48.861" v="168" actId="27636"/>
          <ac:spMkLst>
            <pc:docMk/>
            <pc:sldMk cId="3013243410" sldId="472"/>
            <ac:spMk id="2" creationId="{2BC27083-8893-CB19-B6A2-6B75C905A50C}"/>
          </ac:spMkLst>
        </pc:spChg>
      </pc:sldChg>
      <pc:sldChg chg="modSp add mod">
        <pc:chgData name="Tunstall, Jodi" userId="46928407-ee86-447c-aa89-460fe985638e" providerId="ADAL" clId="{2F141C48-72E6-4B42-BF2D-0CE2F57930FE}" dt="2024-04-30T13:48:48.887" v="171" actId="27636"/>
        <pc:sldMkLst>
          <pc:docMk/>
          <pc:sldMk cId="3776800692" sldId="474"/>
        </pc:sldMkLst>
        <pc:spChg chg="mod">
          <ac:chgData name="Tunstall, Jodi" userId="46928407-ee86-447c-aa89-460fe985638e" providerId="ADAL" clId="{2F141C48-72E6-4B42-BF2D-0CE2F57930FE}" dt="2024-04-30T13:48:48.887" v="171" actId="27636"/>
          <ac:spMkLst>
            <pc:docMk/>
            <pc:sldMk cId="3776800692" sldId="474"/>
            <ac:spMk id="4" creationId="{F9F89D0C-0A5D-A3C2-B8D1-CA3D767BF784}"/>
          </ac:spMkLst>
        </pc:spChg>
      </pc:sldChg>
      <pc:sldChg chg="modSp mod">
        <pc:chgData name="Tunstall, Jodi" userId="46928407-ee86-447c-aa89-460fe985638e" providerId="ADAL" clId="{2F141C48-72E6-4B42-BF2D-0CE2F57930FE}" dt="2024-04-30T15:51:14.863" v="179" actId="20577"/>
        <pc:sldMkLst>
          <pc:docMk/>
          <pc:sldMk cId="835715721" sldId="2785"/>
        </pc:sldMkLst>
        <pc:spChg chg="mod">
          <ac:chgData name="Tunstall, Jodi" userId="46928407-ee86-447c-aa89-460fe985638e" providerId="ADAL" clId="{2F141C48-72E6-4B42-BF2D-0CE2F57930FE}" dt="2024-04-30T15:51:14.863" v="179" actId="20577"/>
          <ac:spMkLst>
            <pc:docMk/>
            <pc:sldMk cId="835715721" sldId="2785"/>
            <ac:spMk id="4" creationId="{E379DA88-AA7C-61D0-BAAD-1DEB50C1B11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https://pediatrichealthnetwork.org/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hyperlink" Target="https://pediatrichealthnetwork.org/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C4103-A16A-4631-AC7F-837DA739261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C0202-552D-4F56-8FD9-76102DAB26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You are </a:t>
          </a:r>
          <a:r>
            <a:rPr lang="en-US" sz="2000" b="1" dirty="0"/>
            <a:t>encouraged</a:t>
          </a:r>
          <a:r>
            <a:rPr lang="en-US" sz="2000" dirty="0"/>
            <a:t> to unmute yourself and ask questions!! </a:t>
          </a:r>
        </a:p>
      </dgm:t>
    </dgm:pt>
    <dgm:pt modelId="{E527CEA7-F0F2-4AAA-9782-A5691CD2F0A9}" type="parTrans" cxnId="{3174712C-65CC-4398-A3D4-CE4C401CA34B}">
      <dgm:prSet/>
      <dgm:spPr/>
      <dgm:t>
        <a:bodyPr/>
        <a:lstStyle/>
        <a:p>
          <a:endParaRPr lang="en-US"/>
        </a:p>
      </dgm:t>
    </dgm:pt>
    <dgm:pt modelId="{88D20A13-BC51-42CC-8827-EE65593A7CC3}" type="sibTrans" cxnId="{3174712C-65CC-4398-A3D4-CE4C401CA3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1AEE9F-000A-4E37-A1FC-81966457C2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We love seeing the face behind the name! </a:t>
          </a:r>
          <a:r>
            <a:rPr lang="en-US" sz="2000" dirty="0">
              <a:sym typeface="Wingdings" panose="05000000000000000000" pitchFamily="2" charset="2"/>
            </a:rPr>
            <a:t> Cameras welcome!</a:t>
          </a:r>
          <a:endParaRPr lang="en-US" sz="2000" dirty="0"/>
        </a:p>
      </dgm:t>
    </dgm:pt>
    <dgm:pt modelId="{1D0B4743-71FE-4150-BDE0-7AEA1C06EB3A}" type="parTrans" cxnId="{8E48E883-B1BA-4FF8-8123-AE1501D1CBE7}">
      <dgm:prSet/>
      <dgm:spPr/>
      <dgm:t>
        <a:bodyPr/>
        <a:lstStyle/>
        <a:p>
          <a:endParaRPr lang="en-US"/>
        </a:p>
      </dgm:t>
    </dgm:pt>
    <dgm:pt modelId="{462CA5EA-3E60-4035-9883-2A72958445C2}" type="sibTrans" cxnId="{8E48E883-B1BA-4FF8-8123-AE1501D1CB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C5D82B-45C0-48C7-B37D-4E522D93D5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The session is recorded!  </a:t>
          </a:r>
        </a:p>
      </dgm:t>
    </dgm:pt>
    <dgm:pt modelId="{D29CF2C9-44D0-4C95-A43F-C7FF0AAEBFD7}" type="parTrans" cxnId="{88354E12-716E-485B-9F83-6EABDB9F1852}">
      <dgm:prSet/>
      <dgm:spPr/>
      <dgm:t>
        <a:bodyPr/>
        <a:lstStyle/>
        <a:p>
          <a:endParaRPr lang="en-US"/>
        </a:p>
      </dgm:t>
    </dgm:pt>
    <dgm:pt modelId="{5D4E3BAA-FE5F-42F5-80B3-02BDA3313203}" type="sibTrans" cxnId="{88354E12-716E-485B-9F83-6EABDB9F18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2379AC-4B5A-493C-A7AB-BD32710FDF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Today’s recordings and materials will be posted on the PHN website following the presentation. </a:t>
          </a:r>
        </a:p>
      </dgm:t>
    </dgm:pt>
    <dgm:pt modelId="{221BF527-577E-4D2F-B6CA-D410EBDD27B3}" type="parTrans" cxnId="{F15CBD96-A641-460B-BF7D-3A5B4791E159}">
      <dgm:prSet/>
      <dgm:spPr/>
      <dgm:t>
        <a:bodyPr/>
        <a:lstStyle/>
        <a:p>
          <a:endParaRPr lang="en-US"/>
        </a:p>
      </dgm:t>
    </dgm:pt>
    <dgm:pt modelId="{46030616-B436-448A-8A7A-D7709BD4E736}" type="sibTrans" cxnId="{F15CBD96-A641-460B-BF7D-3A5B4791E1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77FCF4-B888-4B1A-8F71-8E8DFDB9E6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hlinkClick xmlns:r="http://schemas.openxmlformats.org/officeDocument/2006/relationships" r:id="rId1"/>
            </a:rPr>
            <a:t>https://pediatrichealthnetwork.org</a:t>
          </a:r>
          <a:r>
            <a:rPr lang="en-US" sz="2000" dirty="0">
              <a:hlinkClick xmlns:r="http://schemas.openxmlformats.org/officeDocument/2006/relationships" r:id="rId1"/>
            </a:rPr>
            <a:t>/</a:t>
          </a:r>
          <a:endParaRPr lang="en-US" sz="2000" dirty="0"/>
        </a:p>
      </dgm:t>
    </dgm:pt>
    <dgm:pt modelId="{996AEB0F-EB59-4473-98A1-BC298B30739C}" type="parTrans" cxnId="{0C254E27-6B2A-48CA-AAA4-49F9190B1954}">
      <dgm:prSet/>
      <dgm:spPr/>
      <dgm:t>
        <a:bodyPr/>
        <a:lstStyle/>
        <a:p>
          <a:endParaRPr lang="en-US"/>
        </a:p>
      </dgm:t>
    </dgm:pt>
    <dgm:pt modelId="{5A77D9BC-E6EA-46DB-BF83-3D127D209BC3}" type="sibTrans" cxnId="{0C254E27-6B2A-48CA-AAA4-49F9190B1954}">
      <dgm:prSet/>
      <dgm:spPr/>
      <dgm:t>
        <a:bodyPr/>
        <a:lstStyle/>
        <a:p>
          <a:endParaRPr lang="en-US"/>
        </a:p>
      </dgm:t>
    </dgm:pt>
    <dgm:pt modelId="{DF0E1F3C-EAB6-4D15-9190-B250FA3072E2}" type="pres">
      <dgm:prSet presAssocID="{B48C4103-A16A-4631-AC7F-837DA7392616}" presName="root" presStyleCnt="0">
        <dgm:presLayoutVars>
          <dgm:dir/>
          <dgm:resizeHandles val="exact"/>
        </dgm:presLayoutVars>
      </dgm:prSet>
      <dgm:spPr/>
    </dgm:pt>
    <dgm:pt modelId="{B73B02BE-1356-4A6C-9D39-16F51ED42AEB}" type="pres">
      <dgm:prSet presAssocID="{B48C4103-A16A-4631-AC7F-837DA7392616}" presName="container" presStyleCnt="0">
        <dgm:presLayoutVars>
          <dgm:dir/>
          <dgm:resizeHandles val="exact"/>
        </dgm:presLayoutVars>
      </dgm:prSet>
      <dgm:spPr/>
    </dgm:pt>
    <dgm:pt modelId="{6F036087-0FCD-46D1-99F9-CF1BA7E84A0C}" type="pres">
      <dgm:prSet presAssocID="{2CCC0202-552D-4F56-8FD9-76102DAB266A}" presName="compNode" presStyleCnt="0"/>
      <dgm:spPr/>
    </dgm:pt>
    <dgm:pt modelId="{D6033455-5CCA-411E-8E55-FDD1AA102259}" type="pres">
      <dgm:prSet presAssocID="{2CCC0202-552D-4F56-8FD9-76102DAB266A}" presName="iconBgRect" presStyleLbl="bgShp" presStyleIdx="0" presStyleCnt="5"/>
      <dgm:spPr/>
    </dgm:pt>
    <dgm:pt modelId="{408F3C93-E066-49AD-A7EC-578F726ABF29}" type="pres">
      <dgm:prSet presAssocID="{2CCC0202-552D-4F56-8FD9-76102DAB266A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ume with solid fill"/>
        </a:ext>
      </dgm:extLst>
    </dgm:pt>
    <dgm:pt modelId="{E6082D6F-F2B8-4F08-BBE6-A12BD5D16284}" type="pres">
      <dgm:prSet presAssocID="{2CCC0202-552D-4F56-8FD9-76102DAB266A}" presName="spaceRect" presStyleCnt="0"/>
      <dgm:spPr/>
    </dgm:pt>
    <dgm:pt modelId="{355510CB-2D42-4A42-A733-772CDE568135}" type="pres">
      <dgm:prSet presAssocID="{2CCC0202-552D-4F56-8FD9-76102DAB266A}" presName="textRect" presStyleLbl="revTx" presStyleIdx="0" presStyleCnt="5">
        <dgm:presLayoutVars>
          <dgm:chMax val="1"/>
          <dgm:chPref val="1"/>
        </dgm:presLayoutVars>
      </dgm:prSet>
      <dgm:spPr/>
    </dgm:pt>
    <dgm:pt modelId="{DEA44AA8-BBC8-4AAF-96C8-A4D8F035DB82}" type="pres">
      <dgm:prSet presAssocID="{88D20A13-BC51-42CC-8827-EE65593A7CC3}" presName="sibTrans" presStyleLbl="sibTrans2D1" presStyleIdx="0" presStyleCnt="0"/>
      <dgm:spPr/>
    </dgm:pt>
    <dgm:pt modelId="{8EB6BA58-2171-428A-BB7B-BFAE7BED5590}" type="pres">
      <dgm:prSet presAssocID="{8A1AEE9F-000A-4E37-A1FC-81966457C2C3}" presName="compNode" presStyleCnt="0"/>
      <dgm:spPr/>
    </dgm:pt>
    <dgm:pt modelId="{1AEFCFA6-AFB4-4075-B41D-D4B5D830D9E8}" type="pres">
      <dgm:prSet presAssocID="{8A1AEE9F-000A-4E37-A1FC-81966457C2C3}" presName="iconBgRect" presStyleLbl="bgShp" presStyleIdx="1" presStyleCnt="5"/>
      <dgm:spPr/>
    </dgm:pt>
    <dgm:pt modelId="{1CD06B19-8CC8-407C-AE0D-35E95D67E345}" type="pres">
      <dgm:prSet presAssocID="{8A1AEE9F-000A-4E37-A1FC-81966457C2C3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B2F1C7C0-1D4D-4B59-BC5E-5193EC50CA56}" type="pres">
      <dgm:prSet presAssocID="{8A1AEE9F-000A-4E37-A1FC-81966457C2C3}" presName="spaceRect" presStyleCnt="0"/>
      <dgm:spPr/>
    </dgm:pt>
    <dgm:pt modelId="{0A1E45BA-DB6F-4253-AFE5-C415254C276F}" type="pres">
      <dgm:prSet presAssocID="{8A1AEE9F-000A-4E37-A1FC-81966457C2C3}" presName="textRect" presStyleLbl="revTx" presStyleIdx="1" presStyleCnt="5" custLinFactNeighborX="-948" custLinFactNeighborY="11381">
        <dgm:presLayoutVars>
          <dgm:chMax val="1"/>
          <dgm:chPref val="1"/>
        </dgm:presLayoutVars>
      </dgm:prSet>
      <dgm:spPr/>
    </dgm:pt>
    <dgm:pt modelId="{F854F335-68FF-458D-BA3E-E7B4794E9976}" type="pres">
      <dgm:prSet presAssocID="{462CA5EA-3E60-4035-9883-2A72958445C2}" presName="sibTrans" presStyleLbl="sibTrans2D1" presStyleIdx="0" presStyleCnt="0"/>
      <dgm:spPr/>
    </dgm:pt>
    <dgm:pt modelId="{405ECBA0-32D3-4CAA-8DBF-BAC9C203EDF9}" type="pres">
      <dgm:prSet presAssocID="{BEC5D82B-45C0-48C7-B37D-4E522D93D545}" presName="compNode" presStyleCnt="0"/>
      <dgm:spPr/>
    </dgm:pt>
    <dgm:pt modelId="{0D2AD9CD-D429-4D64-AF46-B6B88EB793BC}" type="pres">
      <dgm:prSet presAssocID="{BEC5D82B-45C0-48C7-B37D-4E522D93D545}" presName="iconBgRect" presStyleLbl="bgShp" presStyleIdx="2" presStyleCnt="5"/>
      <dgm:spPr/>
    </dgm:pt>
    <dgm:pt modelId="{354AE081-85A6-47F9-91F8-78AAF8AC730F}" type="pres">
      <dgm:prSet presAssocID="{BEC5D82B-45C0-48C7-B37D-4E522D93D545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475CE2FB-E98D-4651-A131-F1B12C96416C}" type="pres">
      <dgm:prSet presAssocID="{BEC5D82B-45C0-48C7-B37D-4E522D93D545}" presName="spaceRect" presStyleCnt="0"/>
      <dgm:spPr/>
    </dgm:pt>
    <dgm:pt modelId="{A540C7FD-D926-4F6E-B478-56FA2DCCADB2}" type="pres">
      <dgm:prSet presAssocID="{BEC5D82B-45C0-48C7-B37D-4E522D93D545}" presName="textRect" presStyleLbl="revTx" presStyleIdx="2" presStyleCnt="5">
        <dgm:presLayoutVars>
          <dgm:chMax val="1"/>
          <dgm:chPref val="1"/>
        </dgm:presLayoutVars>
      </dgm:prSet>
      <dgm:spPr/>
    </dgm:pt>
    <dgm:pt modelId="{72E0FA7E-3362-45FE-9853-6FB910E2C134}" type="pres">
      <dgm:prSet presAssocID="{5D4E3BAA-FE5F-42F5-80B3-02BDA3313203}" presName="sibTrans" presStyleLbl="sibTrans2D1" presStyleIdx="0" presStyleCnt="0"/>
      <dgm:spPr/>
    </dgm:pt>
    <dgm:pt modelId="{720F59EB-377E-482A-B964-572A151B6553}" type="pres">
      <dgm:prSet presAssocID="{1D2379AC-4B5A-493C-A7AB-BD32710FDF44}" presName="compNode" presStyleCnt="0"/>
      <dgm:spPr/>
    </dgm:pt>
    <dgm:pt modelId="{97BD6C3C-34FB-4190-B888-60C669C98998}" type="pres">
      <dgm:prSet presAssocID="{1D2379AC-4B5A-493C-A7AB-BD32710FDF44}" presName="iconBgRect" presStyleLbl="bgShp" presStyleIdx="3" presStyleCnt="5"/>
      <dgm:spPr/>
    </dgm:pt>
    <dgm:pt modelId="{9B91D9B3-E212-4260-A43D-038FA1249CD4}" type="pres">
      <dgm:prSet presAssocID="{1D2379AC-4B5A-493C-A7AB-BD32710FDF44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3AF237B6-6B45-4213-8F03-88FACB18DD11}" type="pres">
      <dgm:prSet presAssocID="{1D2379AC-4B5A-493C-A7AB-BD32710FDF44}" presName="spaceRect" presStyleCnt="0"/>
      <dgm:spPr/>
    </dgm:pt>
    <dgm:pt modelId="{26D8962A-37BB-463D-BA60-514199D33573}" type="pres">
      <dgm:prSet presAssocID="{1D2379AC-4B5A-493C-A7AB-BD32710FDF44}" presName="textRect" presStyleLbl="revTx" presStyleIdx="3" presStyleCnt="5">
        <dgm:presLayoutVars>
          <dgm:chMax val="1"/>
          <dgm:chPref val="1"/>
        </dgm:presLayoutVars>
      </dgm:prSet>
      <dgm:spPr/>
    </dgm:pt>
    <dgm:pt modelId="{3217F249-120E-475A-A543-8BAEBDE6A5F9}" type="pres">
      <dgm:prSet presAssocID="{46030616-B436-448A-8A7A-D7709BD4E736}" presName="sibTrans" presStyleLbl="sibTrans2D1" presStyleIdx="0" presStyleCnt="0"/>
      <dgm:spPr/>
    </dgm:pt>
    <dgm:pt modelId="{3DDD7B34-5B13-4B34-8D4B-148F79BCCD3A}" type="pres">
      <dgm:prSet presAssocID="{B577FCF4-B888-4B1A-8F71-8E8DFDB9E60A}" presName="compNode" presStyleCnt="0"/>
      <dgm:spPr/>
    </dgm:pt>
    <dgm:pt modelId="{92A85F41-E3BF-4865-8A1A-52DE1591533A}" type="pres">
      <dgm:prSet presAssocID="{B577FCF4-B888-4B1A-8F71-8E8DFDB9E60A}" presName="iconBgRect" presStyleLbl="bgShp" presStyleIdx="4" presStyleCnt="5" custLinFactNeighborX="-11676"/>
      <dgm:spPr/>
    </dgm:pt>
    <dgm:pt modelId="{DA781EEB-ED37-4150-ACB7-E380D103B9D3}" type="pres">
      <dgm:prSet presAssocID="{B577FCF4-B888-4B1A-8F71-8E8DFDB9E60A}" presName="iconRect" presStyleLbl="node1" presStyleIdx="4" presStyleCnt="5" custLinFactNeighborX="-2012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3AF03E9-12D6-4922-8641-9A4052A648D8}" type="pres">
      <dgm:prSet presAssocID="{B577FCF4-B888-4B1A-8F71-8E8DFDB9E60A}" presName="spaceRect" presStyleCnt="0"/>
      <dgm:spPr/>
    </dgm:pt>
    <dgm:pt modelId="{CE56F99C-20B9-43F5-B199-A3C6BAFA7BE2}" type="pres">
      <dgm:prSet presAssocID="{B577FCF4-B888-4B1A-8F71-8E8DFDB9E60A}" presName="textRect" presStyleLbl="revTx" presStyleIdx="4" presStyleCnt="5" custScaleX="215426" custLinFactNeighborX="57465" custLinFactNeighborY="4851">
        <dgm:presLayoutVars>
          <dgm:chMax val="1"/>
          <dgm:chPref val="1"/>
        </dgm:presLayoutVars>
      </dgm:prSet>
      <dgm:spPr/>
    </dgm:pt>
  </dgm:ptLst>
  <dgm:cxnLst>
    <dgm:cxn modelId="{CE6CF704-3CE9-4C39-96B9-7ED9083FEED3}" type="presOf" srcId="{B577FCF4-B888-4B1A-8F71-8E8DFDB9E60A}" destId="{CE56F99C-20B9-43F5-B199-A3C6BAFA7BE2}" srcOrd="0" destOrd="0" presId="urn:microsoft.com/office/officeart/2018/2/layout/IconCircleList"/>
    <dgm:cxn modelId="{1373630B-7CD7-4021-AB9E-A39D24BE1FCA}" type="presOf" srcId="{B48C4103-A16A-4631-AC7F-837DA7392616}" destId="{DF0E1F3C-EAB6-4D15-9190-B250FA3072E2}" srcOrd="0" destOrd="0" presId="urn:microsoft.com/office/officeart/2018/2/layout/IconCircleList"/>
    <dgm:cxn modelId="{88354E12-716E-485B-9F83-6EABDB9F1852}" srcId="{B48C4103-A16A-4631-AC7F-837DA7392616}" destId="{BEC5D82B-45C0-48C7-B37D-4E522D93D545}" srcOrd="2" destOrd="0" parTransId="{D29CF2C9-44D0-4C95-A43F-C7FF0AAEBFD7}" sibTransId="{5D4E3BAA-FE5F-42F5-80B3-02BDA3313203}"/>
    <dgm:cxn modelId="{9F450619-47FB-4885-B6E9-0835DBB87E36}" type="presOf" srcId="{462CA5EA-3E60-4035-9883-2A72958445C2}" destId="{F854F335-68FF-458D-BA3E-E7B4794E9976}" srcOrd="0" destOrd="0" presId="urn:microsoft.com/office/officeart/2018/2/layout/IconCircleList"/>
    <dgm:cxn modelId="{0C254E27-6B2A-48CA-AAA4-49F9190B1954}" srcId="{B48C4103-A16A-4631-AC7F-837DA7392616}" destId="{B577FCF4-B888-4B1A-8F71-8E8DFDB9E60A}" srcOrd="4" destOrd="0" parTransId="{996AEB0F-EB59-4473-98A1-BC298B30739C}" sibTransId="{5A77D9BC-E6EA-46DB-BF83-3D127D209BC3}"/>
    <dgm:cxn modelId="{3174712C-65CC-4398-A3D4-CE4C401CA34B}" srcId="{B48C4103-A16A-4631-AC7F-837DA7392616}" destId="{2CCC0202-552D-4F56-8FD9-76102DAB266A}" srcOrd="0" destOrd="0" parTransId="{E527CEA7-F0F2-4AAA-9782-A5691CD2F0A9}" sibTransId="{88D20A13-BC51-42CC-8827-EE65593A7CC3}"/>
    <dgm:cxn modelId="{F561DA6A-AA99-460E-AF37-DCE103D5D101}" type="presOf" srcId="{88D20A13-BC51-42CC-8827-EE65593A7CC3}" destId="{DEA44AA8-BBC8-4AAF-96C8-A4D8F035DB82}" srcOrd="0" destOrd="0" presId="urn:microsoft.com/office/officeart/2018/2/layout/IconCircleList"/>
    <dgm:cxn modelId="{4F79AB4B-0DFE-450F-A8C6-B58EDA6855B6}" type="presOf" srcId="{BEC5D82B-45C0-48C7-B37D-4E522D93D545}" destId="{A540C7FD-D926-4F6E-B478-56FA2DCCADB2}" srcOrd="0" destOrd="0" presId="urn:microsoft.com/office/officeart/2018/2/layout/IconCircleList"/>
    <dgm:cxn modelId="{8E48E883-B1BA-4FF8-8123-AE1501D1CBE7}" srcId="{B48C4103-A16A-4631-AC7F-837DA7392616}" destId="{8A1AEE9F-000A-4E37-A1FC-81966457C2C3}" srcOrd="1" destOrd="0" parTransId="{1D0B4743-71FE-4150-BDE0-7AEA1C06EB3A}" sibTransId="{462CA5EA-3E60-4035-9883-2A72958445C2}"/>
    <dgm:cxn modelId="{F15CBD96-A641-460B-BF7D-3A5B4791E159}" srcId="{B48C4103-A16A-4631-AC7F-837DA7392616}" destId="{1D2379AC-4B5A-493C-A7AB-BD32710FDF44}" srcOrd="3" destOrd="0" parTransId="{221BF527-577E-4D2F-B6CA-D410EBDD27B3}" sibTransId="{46030616-B436-448A-8A7A-D7709BD4E736}"/>
    <dgm:cxn modelId="{39848399-390D-4BCD-874C-09B2D64A5EAB}" type="presOf" srcId="{1D2379AC-4B5A-493C-A7AB-BD32710FDF44}" destId="{26D8962A-37BB-463D-BA60-514199D33573}" srcOrd="0" destOrd="0" presId="urn:microsoft.com/office/officeart/2018/2/layout/IconCircleList"/>
    <dgm:cxn modelId="{063A3AB6-471B-440D-9267-4E74F27EEAD2}" type="presOf" srcId="{5D4E3BAA-FE5F-42F5-80B3-02BDA3313203}" destId="{72E0FA7E-3362-45FE-9853-6FB910E2C134}" srcOrd="0" destOrd="0" presId="urn:microsoft.com/office/officeart/2018/2/layout/IconCircleList"/>
    <dgm:cxn modelId="{8602DDD1-83CE-4150-A4CF-7E943B228871}" type="presOf" srcId="{2CCC0202-552D-4F56-8FD9-76102DAB266A}" destId="{355510CB-2D42-4A42-A733-772CDE568135}" srcOrd="0" destOrd="0" presId="urn:microsoft.com/office/officeart/2018/2/layout/IconCircleList"/>
    <dgm:cxn modelId="{FD67E8DE-A4F3-4E72-A923-D929B8061024}" type="presOf" srcId="{46030616-B436-448A-8A7A-D7709BD4E736}" destId="{3217F249-120E-475A-A543-8BAEBDE6A5F9}" srcOrd="0" destOrd="0" presId="urn:microsoft.com/office/officeart/2018/2/layout/IconCircleList"/>
    <dgm:cxn modelId="{7BFC3AFB-293D-47F6-A099-2B55D681CE55}" type="presOf" srcId="{8A1AEE9F-000A-4E37-A1FC-81966457C2C3}" destId="{0A1E45BA-DB6F-4253-AFE5-C415254C276F}" srcOrd="0" destOrd="0" presId="urn:microsoft.com/office/officeart/2018/2/layout/IconCircleList"/>
    <dgm:cxn modelId="{9E09E157-2244-48D6-A694-31BF5A4C6305}" type="presParOf" srcId="{DF0E1F3C-EAB6-4D15-9190-B250FA3072E2}" destId="{B73B02BE-1356-4A6C-9D39-16F51ED42AEB}" srcOrd="0" destOrd="0" presId="urn:microsoft.com/office/officeart/2018/2/layout/IconCircleList"/>
    <dgm:cxn modelId="{92FD61AD-D931-4ED2-A6B9-B47ECA058F05}" type="presParOf" srcId="{B73B02BE-1356-4A6C-9D39-16F51ED42AEB}" destId="{6F036087-0FCD-46D1-99F9-CF1BA7E84A0C}" srcOrd="0" destOrd="0" presId="urn:microsoft.com/office/officeart/2018/2/layout/IconCircleList"/>
    <dgm:cxn modelId="{D98A8983-CB87-47F4-95A7-5A7FA301631A}" type="presParOf" srcId="{6F036087-0FCD-46D1-99F9-CF1BA7E84A0C}" destId="{D6033455-5CCA-411E-8E55-FDD1AA102259}" srcOrd="0" destOrd="0" presId="urn:microsoft.com/office/officeart/2018/2/layout/IconCircleList"/>
    <dgm:cxn modelId="{147E770A-1499-4458-B990-DA64AD79C9DE}" type="presParOf" srcId="{6F036087-0FCD-46D1-99F9-CF1BA7E84A0C}" destId="{408F3C93-E066-49AD-A7EC-578F726ABF29}" srcOrd="1" destOrd="0" presId="urn:microsoft.com/office/officeart/2018/2/layout/IconCircleList"/>
    <dgm:cxn modelId="{F9BA421C-9844-43AE-8AAE-6B3B74BF41BE}" type="presParOf" srcId="{6F036087-0FCD-46D1-99F9-CF1BA7E84A0C}" destId="{E6082D6F-F2B8-4F08-BBE6-A12BD5D16284}" srcOrd="2" destOrd="0" presId="urn:microsoft.com/office/officeart/2018/2/layout/IconCircleList"/>
    <dgm:cxn modelId="{5C86FDF9-464B-4197-A433-E3D59647B859}" type="presParOf" srcId="{6F036087-0FCD-46D1-99F9-CF1BA7E84A0C}" destId="{355510CB-2D42-4A42-A733-772CDE568135}" srcOrd="3" destOrd="0" presId="urn:microsoft.com/office/officeart/2018/2/layout/IconCircleList"/>
    <dgm:cxn modelId="{1A1DD3AB-ED7B-4F55-8484-9B5F6CF05B0E}" type="presParOf" srcId="{B73B02BE-1356-4A6C-9D39-16F51ED42AEB}" destId="{DEA44AA8-BBC8-4AAF-96C8-A4D8F035DB82}" srcOrd="1" destOrd="0" presId="urn:microsoft.com/office/officeart/2018/2/layout/IconCircleList"/>
    <dgm:cxn modelId="{8F8F1ABE-F92E-47E1-B843-E27616EA664D}" type="presParOf" srcId="{B73B02BE-1356-4A6C-9D39-16F51ED42AEB}" destId="{8EB6BA58-2171-428A-BB7B-BFAE7BED5590}" srcOrd="2" destOrd="0" presId="urn:microsoft.com/office/officeart/2018/2/layout/IconCircleList"/>
    <dgm:cxn modelId="{D5E4D9CB-CC8F-44CD-A80E-79658C71D76A}" type="presParOf" srcId="{8EB6BA58-2171-428A-BB7B-BFAE7BED5590}" destId="{1AEFCFA6-AFB4-4075-B41D-D4B5D830D9E8}" srcOrd="0" destOrd="0" presId="urn:microsoft.com/office/officeart/2018/2/layout/IconCircleList"/>
    <dgm:cxn modelId="{31D3133A-7200-49BB-B64C-C5CE69616379}" type="presParOf" srcId="{8EB6BA58-2171-428A-BB7B-BFAE7BED5590}" destId="{1CD06B19-8CC8-407C-AE0D-35E95D67E345}" srcOrd="1" destOrd="0" presId="urn:microsoft.com/office/officeart/2018/2/layout/IconCircleList"/>
    <dgm:cxn modelId="{BCA55558-0012-4B32-A8AB-DC60ECFB327E}" type="presParOf" srcId="{8EB6BA58-2171-428A-BB7B-BFAE7BED5590}" destId="{B2F1C7C0-1D4D-4B59-BC5E-5193EC50CA56}" srcOrd="2" destOrd="0" presId="urn:microsoft.com/office/officeart/2018/2/layout/IconCircleList"/>
    <dgm:cxn modelId="{8DB0D113-3926-47FC-8C6A-2181669A7456}" type="presParOf" srcId="{8EB6BA58-2171-428A-BB7B-BFAE7BED5590}" destId="{0A1E45BA-DB6F-4253-AFE5-C415254C276F}" srcOrd="3" destOrd="0" presId="urn:microsoft.com/office/officeart/2018/2/layout/IconCircleList"/>
    <dgm:cxn modelId="{9013F21D-A340-408F-A9A9-A780048C3A78}" type="presParOf" srcId="{B73B02BE-1356-4A6C-9D39-16F51ED42AEB}" destId="{F854F335-68FF-458D-BA3E-E7B4794E9976}" srcOrd="3" destOrd="0" presId="urn:microsoft.com/office/officeart/2018/2/layout/IconCircleList"/>
    <dgm:cxn modelId="{99135CC5-0B04-41A7-BC95-9AA5ABD54063}" type="presParOf" srcId="{B73B02BE-1356-4A6C-9D39-16F51ED42AEB}" destId="{405ECBA0-32D3-4CAA-8DBF-BAC9C203EDF9}" srcOrd="4" destOrd="0" presId="urn:microsoft.com/office/officeart/2018/2/layout/IconCircleList"/>
    <dgm:cxn modelId="{AB593EA0-81F9-4288-8B01-3E77F5F3B837}" type="presParOf" srcId="{405ECBA0-32D3-4CAA-8DBF-BAC9C203EDF9}" destId="{0D2AD9CD-D429-4D64-AF46-B6B88EB793BC}" srcOrd="0" destOrd="0" presId="urn:microsoft.com/office/officeart/2018/2/layout/IconCircleList"/>
    <dgm:cxn modelId="{7F7D28C6-A168-4529-B054-786AB1D51747}" type="presParOf" srcId="{405ECBA0-32D3-4CAA-8DBF-BAC9C203EDF9}" destId="{354AE081-85A6-47F9-91F8-78AAF8AC730F}" srcOrd="1" destOrd="0" presId="urn:microsoft.com/office/officeart/2018/2/layout/IconCircleList"/>
    <dgm:cxn modelId="{0E57A0E6-8C3C-4973-BFFA-BD1984A82A08}" type="presParOf" srcId="{405ECBA0-32D3-4CAA-8DBF-BAC9C203EDF9}" destId="{475CE2FB-E98D-4651-A131-F1B12C96416C}" srcOrd="2" destOrd="0" presId="urn:microsoft.com/office/officeart/2018/2/layout/IconCircleList"/>
    <dgm:cxn modelId="{B8D93313-9C6B-44A1-A536-4F7880B94984}" type="presParOf" srcId="{405ECBA0-32D3-4CAA-8DBF-BAC9C203EDF9}" destId="{A540C7FD-D926-4F6E-B478-56FA2DCCADB2}" srcOrd="3" destOrd="0" presId="urn:microsoft.com/office/officeart/2018/2/layout/IconCircleList"/>
    <dgm:cxn modelId="{FD33CB95-2D49-4989-830E-A87B2080C2AE}" type="presParOf" srcId="{B73B02BE-1356-4A6C-9D39-16F51ED42AEB}" destId="{72E0FA7E-3362-45FE-9853-6FB910E2C134}" srcOrd="5" destOrd="0" presId="urn:microsoft.com/office/officeart/2018/2/layout/IconCircleList"/>
    <dgm:cxn modelId="{4B313642-6CB9-4767-85DF-6EBA77B97905}" type="presParOf" srcId="{B73B02BE-1356-4A6C-9D39-16F51ED42AEB}" destId="{720F59EB-377E-482A-B964-572A151B6553}" srcOrd="6" destOrd="0" presId="urn:microsoft.com/office/officeart/2018/2/layout/IconCircleList"/>
    <dgm:cxn modelId="{83A5C590-F41A-43BB-8258-15488D4A312F}" type="presParOf" srcId="{720F59EB-377E-482A-B964-572A151B6553}" destId="{97BD6C3C-34FB-4190-B888-60C669C98998}" srcOrd="0" destOrd="0" presId="urn:microsoft.com/office/officeart/2018/2/layout/IconCircleList"/>
    <dgm:cxn modelId="{B4FF7BF3-00CE-4240-AAE8-B2EDE8551604}" type="presParOf" srcId="{720F59EB-377E-482A-B964-572A151B6553}" destId="{9B91D9B3-E212-4260-A43D-038FA1249CD4}" srcOrd="1" destOrd="0" presId="urn:microsoft.com/office/officeart/2018/2/layout/IconCircleList"/>
    <dgm:cxn modelId="{A7E40057-3155-482D-9EDC-E60062FEB7E5}" type="presParOf" srcId="{720F59EB-377E-482A-B964-572A151B6553}" destId="{3AF237B6-6B45-4213-8F03-88FACB18DD11}" srcOrd="2" destOrd="0" presId="urn:microsoft.com/office/officeart/2018/2/layout/IconCircleList"/>
    <dgm:cxn modelId="{32D4F30F-9C9F-40ED-8752-54CDB14FCB20}" type="presParOf" srcId="{720F59EB-377E-482A-B964-572A151B6553}" destId="{26D8962A-37BB-463D-BA60-514199D33573}" srcOrd="3" destOrd="0" presId="urn:microsoft.com/office/officeart/2018/2/layout/IconCircleList"/>
    <dgm:cxn modelId="{B2BECD35-2839-4C28-86EC-4B0BAEEAA633}" type="presParOf" srcId="{B73B02BE-1356-4A6C-9D39-16F51ED42AEB}" destId="{3217F249-120E-475A-A543-8BAEBDE6A5F9}" srcOrd="7" destOrd="0" presId="urn:microsoft.com/office/officeart/2018/2/layout/IconCircleList"/>
    <dgm:cxn modelId="{1C7614E2-E729-4D4A-8395-D892DD657A87}" type="presParOf" srcId="{B73B02BE-1356-4A6C-9D39-16F51ED42AEB}" destId="{3DDD7B34-5B13-4B34-8D4B-148F79BCCD3A}" srcOrd="8" destOrd="0" presId="urn:microsoft.com/office/officeart/2018/2/layout/IconCircleList"/>
    <dgm:cxn modelId="{E39C2FE7-0947-453C-9571-05DD7309C5E7}" type="presParOf" srcId="{3DDD7B34-5B13-4B34-8D4B-148F79BCCD3A}" destId="{92A85F41-E3BF-4865-8A1A-52DE1591533A}" srcOrd="0" destOrd="0" presId="urn:microsoft.com/office/officeart/2018/2/layout/IconCircleList"/>
    <dgm:cxn modelId="{FBBBEBA7-3EA7-4170-9ADB-4CFF19E17369}" type="presParOf" srcId="{3DDD7B34-5B13-4B34-8D4B-148F79BCCD3A}" destId="{DA781EEB-ED37-4150-ACB7-E380D103B9D3}" srcOrd="1" destOrd="0" presId="urn:microsoft.com/office/officeart/2018/2/layout/IconCircleList"/>
    <dgm:cxn modelId="{E2233CFC-A224-475D-9553-A9166645E7DC}" type="presParOf" srcId="{3DDD7B34-5B13-4B34-8D4B-148F79BCCD3A}" destId="{C3AF03E9-12D6-4922-8641-9A4052A648D8}" srcOrd="2" destOrd="0" presId="urn:microsoft.com/office/officeart/2018/2/layout/IconCircleList"/>
    <dgm:cxn modelId="{998A6C13-6480-4D45-970F-F0BED5D3084D}" type="presParOf" srcId="{3DDD7B34-5B13-4B34-8D4B-148F79BCCD3A}" destId="{CE56F99C-20B9-43F5-B199-A3C6BAFA7B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33455-5CCA-411E-8E55-FDD1AA102259}">
      <dsp:nvSpPr>
        <dsp:cNvPr id="0" name=""/>
        <dsp:cNvSpPr/>
      </dsp:nvSpPr>
      <dsp:spPr>
        <a:xfrm>
          <a:off x="423370" y="960128"/>
          <a:ext cx="937251" cy="9372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F3C93-E066-49AD-A7EC-578F726ABF29}">
      <dsp:nvSpPr>
        <dsp:cNvPr id="0" name=""/>
        <dsp:cNvSpPr/>
      </dsp:nvSpPr>
      <dsp:spPr>
        <a:xfrm>
          <a:off x="620192" y="1156951"/>
          <a:ext cx="543605" cy="543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510CB-2D42-4A42-A733-772CDE568135}">
      <dsp:nvSpPr>
        <dsp:cNvPr id="0" name=""/>
        <dsp:cNvSpPr/>
      </dsp:nvSpPr>
      <dsp:spPr>
        <a:xfrm>
          <a:off x="1561460" y="960128"/>
          <a:ext cx="2209234" cy="93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are </a:t>
          </a:r>
          <a:r>
            <a:rPr lang="en-US" sz="2000" b="1" kern="1200" dirty="0"/>
            <a:t>encouraged</a:t>
          </a:r>
          <a:r>
            <a:rPr lang="en-US" sz="2000" kern="1200" dirty="0"/>
            <a:t> to unmute yourself and ask questions!! </a:t>
          </a:r>
        </a:p>
      </dsp:txBody>
      <dsp:txXfrm>
        <a:off x="1561460" y="960128"/>
        <a:ext cx="2209234" cy="937251"/>
      </dsp:txXfrm>
    </dsp:sp>
    <dsp:sp modelId="{1AEFCFA6-AFB4-4075-B41D-D4B5D830D9E8}">
      <dsp:nvSpPr>
        <dsp:cNvPr id="0" name=""/>
        <dsp:cNvSpPr/>
      </dsp:nvSpPr>
      <dsp:spPr>
        <a:xfrm>
          <a:off x="4155637" y="960128"/>
          <a:ext cx="937251" cy="9372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06B19-8CC8-407C-AE0D-35E95D67E345}">
      <dsp:nvSpPr>
        <dsp:cNvPr id="0" name=""/>
        <dsp:cNvSpPr/>
      </dsp:nvSpPr>
      <dsp:spPr>
        <a:xfrm>
          <a:off x="4352460" y="1156951"/>
          <a:ext cx="543605" cy="543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E45BA-DB6F-4253-AFE5-C415254C276F}">
      <dsp:nvSpPr>
        <dsp:cNvPr id="0" name=""/>
        <dsp:cNvSpPr/>
      </dsp:nvSpPr>
      <dsp:spPr>
        <a:xfrm>
          <a:off x="5272784" y="1066797"/>
          <a:ext cx="2209234" cy="93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love seeing the face behind the name! </a:t>
          </a:r>
          <a:r>
            <a:rPr lang="en-US" sz="2000" kern="1200" dirty="0">
              <a:sym typeface="Wingdings" panose="05000000000000000000" pitchFamily="2" charset="2"/>
            </a:rPr>
            <a:t> Cameras welcome!</a:t>
          </a:r>
          <a:endParaRPr lang="en-US" sz="2000" kern="1200" dirty="0"/>
        </a:p>
      </dsp:txBody>
      <dsp:txXfrm>
        <a:off x="5272784" y="1066797"/>
        <a:ext cx="2209234" cy="937251"/>
      </dsp:txXfrm>
    </dsp:sp>
    <dsp:sp modelId="{0D2AD9CD-D429-4D64-AF46-B6B88EB793BC}">
      <dsp:nvSpPr>
        <dsp:cNvPr id="0" name=""/>
        <dsp:cNvSpPr/>
      </dsp:nvSpPr>
      <dsp:spPr>
        <a:xfrm>
          <a:off x="7887904" y="960128"/>
          <a:ext cx="937251" cy="9372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AE081-85A6-47F9-91F8-78AAF8AC730F}">
      <dsp:nvSpPr>
        <dsp:cNvPr id="0" name=""/>
        <dsp:cNvSpPr/>
      </dsp:nvSpPr>
      <dsp:spPr>
        <a:xfrm>
          <a:off x="8084727" y="1156951"/>
          <a:ext cx="543605" cy="5436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C7FD-D926-4F6E-B478-56FA2DCCADB2}">
      <dsp:nvSpPr>
        <dsp:cNvPr id="0" name=""/>
        <dsp:cNvSpPr/>
      </dsp:nvSpPr>
      <dsp:spPr>
        <a:xfrm>
          <a:off x="9025995" y="960128"/>
          <a:ext cx="2209234" cy="93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session is recorded!  </a:t>
          </a:r>
        </a:p>
      </dsp:txBody>
      <dsp:txXfrm>
        <a:off x="9025995" y="960128"/>
        <a:ext cx="2209234" cy="937251"/>
      </dsp:txXfrm>
    </dsp:sp>
    <dsp:sp modelId="{97BD6C3C-34FB-4190-B888-60C669C98998}">
      <dsp:nvSpPr>
        <dsp:cNvPr id="0" name=""/>
        <dsp:cNvSpPr/>
      </dsp:nvSpPr>
      <dsp:spPr>
        <a:xfrm>
          <a:off x="423370" y="2674620"/>
          <a:ext cx="937251" cy="9372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1D9B3-E212-4260-A43D-038FA1249CD4}">
      <dsp:nvSpPr>
        <dsp:cNvPr id="0" name=""/>
        <dsp:cNvSpPr/>
      </dsp:nvSpPr>
      <dsp:spPr>
        <a:xfrm>
          <a:off x="620192" y="2871442"/>
          <a:ext cx="543605" cy="5436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8962A-37BB-463D-BA60-514199D33573}">
      <dsp:nvSpPr>
        <dsp:cNvPr id="0" name=""/>
        <dsp:cNvSpPr/>
      </dsp:nvSpPr>
      <dsp:spPr>
        <a:xfrm>
          <a:off x="1561460" y="2674620"/>
          <a:ext cx="2209234" cy="93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Today’s recordings and materials will be posted on the PHN website following the presentation. </a:t>
          </a:r>
        </a:p>
      </dsp:txBody>
      <dsp:txXfrm>
        <a:off x="1561460" y="2674620"/>
        <a:ext cx="2209234" cy="937251"/>
      </dsp:txXfrm>
    </dsp:sp>
    <dsp:sp modelId="{92A85F41-E3BF-4865-8A1A-52DE1591533A}">
      <dsp:nvSpPr>
        <dsp:cNvPr id="0" name=""/>
        <dsp:cNvSpPr/>
      </dsp:nvSpPr>
      <dsp:spPr>
        <a:xfrm>
          <a:off x="4183129" y="2674620"/>
          <a:ext cx="937251" cy="9372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81EEB-ED37-4150-ACB7-E380D103B9D3}">
      <dsp:nvSpPr>
        <dsp:cNvPr id="0" name=""/>
        <dsp:cNvSpPr/>
      </dsp:nvSpPr>
      <dsp:spPr>
        <a:xfrm>
          <a:off x="4379962" y="2871442"/>
          <a:ext cx="543605" cy="5436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6F99C-20B9-43F5-B199-A3C6BAFA7BE2}">
      <dsp:nvSpPr>
        <dsp:cNvPr id="0" name=""/>
        <dsp:cNvSpPr/>
      </dsp:nvSpPr>
      <dsp:spPr>
        <a:xfrm>
          <a:off x="5425174" y="2720086"/>
          <a:ext cx="4759265" cy="937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hlinkClick xmlns:r="http://schemas.openxmlformats.org/officeDocument/2006/relationships" r:id="rId11"/>
            </a:rPr>
            <a:t>https://pediatrichealthnetwork.org</a:t>
          </a:r>
          <a:r>
            <a:rPr lang="en-US" sz="2000" kern="1200" dirty="0">
              <a:hlinkClick xmlns:r="http://schemas.openxmlformats.org/officeDocument/2006/relationships" r:id="rId11"/>
            </a:rPr>
            <a:t>/</a:t>
          </a:r>
          <a:endParaRPr lang="en-US" sz="2000" kern="1200" dirty="0"/>
        </a:p>
      </dsp:txBody>
      <dsp:txXfrm>
        <a:off x="5425174" y="2720086"/>
        <a:ext cx="4759265" cy="937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7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9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4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42458-7BE4-F17D-EECE-646EB37A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50950-5F0A-5429-8C97-F97455E79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D9397-634F-636F-4DEA-F89A58C03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7FDB9-FFCC-57A6-330E-C713A88E1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6806"/>
            <a:ext cx="10515600" cy="64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dark 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081475"/>
            <a:ext cx="10515599" cy="646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005"/>
            <a:ext cx="10515600" cy="3923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dark blue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BD52BA6-9074-4DD8-A307-14D4A472A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79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84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128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4772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23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994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1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024" y="273128"/>
            <a:ext cx="4639056" cy="12630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3024" y="1536192"/>
            <a:ext cx="4639056" cy="1077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0352" y="2916936"/>
            <a:ext cx="4846320" cy="2949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white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6928347-6855-4C76-A3A4-FFCAF9131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5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8BBF1-ED0C-4FDC-8CBF-87E116DB6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312"/>
            <a:ext cx="12192000" cy="4663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A51B6-DA54-461C-A0D4-5E70967DD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525"/>
            <a:ext cx="12192000" cy="4572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5986C-BFC1-4196-B644-EC42C96AEF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048" y="4924261"/>
            <a:ext cx="10427352" cy="952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presentation goes here</a:t>
            </a:r>
          </a:p>
          <a:p>
            <a:pPr lvl="0"/>
            <a:r>
              <a:rPr lang="en-US" dirty="0"/>
              <a:t>and may continue to second line</a:t>
            </a:r>
            <a:endParaRPr lang="ru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4625EF-0A73-4270-B55F-E146865307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1047" y="5998191"/>
            <a:ext cx="10427352" cy="2502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March 23, 2020|Name of presenter, Title, Department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03929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 page 1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1ECBAB-344A-4556-BE55-C07CAAF94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3208" y="509289"/>
            <a:ext cx="7983792" cy="4717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B04637-2CAB-44AD-B29D-A78BDF301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6536" y="1376172"/>
            <a:ext cx="7983792" cy="30815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335F6-2578-46B6-B38A-1212E3539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883652" cy="2761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DCD0C-9F59-438B-9BB2-66FC43D5E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9482"/>
            <a:ext cx="2881744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351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 page 1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E0BB308-8E7C-4D87-9573-F745DF1A6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035"/>
            <a:ext cx="2885573" cy="277294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F4D2EF-C2DA-4A3B-8EA0-EA182567CC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3208" y="509289"/>
            <a:ext cx="7971093" cy="528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rgbClr val="DF041C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Agenda/Summary Page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1DE11AF-C556-43C2-8DFA-0AA8F81A52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9235" y="1376172"/>
            <a:ext cx="7965067" cy="2652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F041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</a:p>
          <a:p>
            <a:pPr lvl="0"/>
            <a:r>
              <a:rPr lang="en-US" sz="2000" dirty="0"/>
              <a:t>Bulleted items</a:t>
            </a:r>
            <a:endParaRPr lang="ru-UA" dirty="0"/>
          </a:p>
          <a:p>
            <a:pPr lvl="0"/>
            <a:endParaRPr lang="ru-U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E10F9-CA3A-4D76-8B2C-E51E292F02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79482"/>
            <a:ext cx="2881744" cy="47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10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6806"/>
            <a:ext cx="10515600" cy="64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dark 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071040"/>
            <a:ext cx="10515599" cy="646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005"/>
            <a:ext cx="10515600" cy="3923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white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33406AF-6A58-4ACC-9C6F-CAC959CCB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48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81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252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345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43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7A19F-2F51-7240-80C3-908A752FB173}"/>
              </a:ext>
            </a:extLst>
          </p:cNvPr>
          <p:cNvSpPr txBox="1"/>
          <p:nvPr userDrawn="1"/>
        </p:nvSpPr>
        <p:spPr>
          <a:xfrm>
            <a:off x="1666959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6995A-5445-9D4B-8073-9612EE7A0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F356A48-DAC7-4BE8-8CAF-0CC3D57D3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97274-5772-6B44-8F93-1AD9B6FAA885}"/>
              </a:ext>
            </a:extLst>
          </p:cNvPr>
          <p:cNvSpPr/>
          <p:nvPr userDrawn="1"/>
        </p:nvSpPr>
        <p:spPr>
          <a:xfrm>
            <a:off x="1" y="0"/>
            <a:ext cx="5879591" cy="6928163"/>
          </a:xfrm>
          <a:prstGeom prst="rect">
            <a:avLst/>
          </a:prstGeom>
          <a:solidFill>
            <a:srgbClr val="F7C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65CB-D31F-FD42-9DA8-EF43CF463E7C}"/>
              </a:ext>
            </a:extLst>
          </p:cNvPr>
          <p:cNvSpPr/>
          <p:nvPr userDrawn="1"/>
        </p:nvSpPr>
        <p:spPr>
          <a:xfrm>
            <a:off x="1" y="0"/>
            <a:ext cx="5669964" cy="6928164"/>
          </a:xfrm>
          <a:prstGeom prst="rect">
            <a:avLst/>
          </a:prstGeom>
          <a:solidFill>
            <a:srgbClr val="00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58DE7-D2EE-D843-A791-40ACFC7C2558}"/>
              </a:ext>
            </a:extLst>
          </p:cNvPr>
          <p:cNvSpPr txBox="1"/>
          <p:nvPr userDrawn="1"/>
        </p:nvSpPr>
        <p:spPr>
          <a:xfrm>
            <a:off x="169849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D8670-76F2-7748-AE21-7DB57706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613426"/>
            <a:ext cx="1083893" cy="1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9D8AD-7430-E840-BD31-67FFB98D90E1}"/>
              </a:ext>
            </a:extLst>
          </p:cNvPr>
          <p:cNvSpPr txBox="1"/>
          <p:nvPr userDrawn="1"/>
        </p:nvSpPr>
        <p:spPr>
          <a:xfrm>
            <a:off x="166696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FFAF6-FBAE-7F40-A4C4-A02C5F746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E8592FC-17ED-4246-ADE7-4E643967F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97274-5772-6B44-8F93-1AD9B6FAA885}"/>
              </a:ext>
            </a:extLst>
          </p:cNvPr>
          <p:cNvSpPr/>
          <p:nvPr userDrawn="1"/>
        </p:nvSpPr>
        <p:spPr>
          <a:xfrm>
            <a:off x="1" y="1719517"/>
            <a:ext cx="12192000" cy="5208646"/>
          </a:xfrm>
          <a:prstGeom prst="rect">
            <a:avLst/>
          </a:prstGeom>
          <a:solidFill>
            <a:srgbClr val="F7C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65CB-D31F-FD42-9DA8-EF43CF463E7C}"/>
              </a:ext>
            </a:extLst>
          </p:cNvPr>
          <p:cNvSpPr/>
          <p:nvPr userDrawn="1"/>
        </p:nvSpPr>
        <p:spPr>
          <a:xfrm>
            <a:off x="0" y="1859280"/>
            <a:ext cx="12192000" cy="5068883"/>
          </a:xfrm>
          <a:prstGeom prst="rect">
            <a:avLst/>
          </a:prstGeom>
          <a:solidFill>
            <a:srgbClr val="00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58DE7-D2EE-D843-A791-40ACFC7C2558}"/>
              </a:ext>
            </a:extLst>
          </p:cNvPr>
          <p:cNvSpPr txBox="1"/>
          <p:nvPr userDrawn="1"/>
        </p:nvSpPr>
        <p:spPr>
          <a:xfrm>
            <a:off x="169849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D8670-76F2-7748-AE21-7DB57706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613426"/>
            <a:ext cx="1083893" cy="1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9D8AD-7430-E840-BD31-67FFB98D90E1}"/>
              </a:ext>
            </a:extLst>
          </p:cNvPr>
          <p:cNvSpPr txBox="1"/>
          <p:nvPr userDrawn="1"/>
        </p:nvSpPr>
        <p:spPr>
          <a:xfrm>
            <a:off x="166696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FFAF6-FBAE-7F40-A4C4-A02C5F746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D1EB406-2B74-4ECE-BC0B-56DFE3069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22561-56F2-8923-8A7E-BAC50B8E6C00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3" descr="S:\SHAREVOL01\Pediatric_Health_Network\09. Marketing\Logos - Do Not Edit\PHN Horizontal\Horizontal Digital\150 ppi Horizontal\Master\PHN_Hz_TaupeRed_2020_RGB_150ppi_Sm.png">
            <a:extLst>
              <a:ext uri="{FF2B5EF4-FFF2-40B4-BE49-F238E27FC236}">
                <a16:creationId xmlns:a16="http://schemas.microsoft.com/office/drawing/2014/main" id="{C536E4A1-1140-AB7D-5B57-D6C676787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" y="6238293"/>
            <a:ext cx="3657298" cy="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50" r:id="rId14"/>
    <p:sldLayoutId id="2147483659" r:id="rId15"/>
    <p:sldLayoutId id="2147483651" r:id="rId16"/>
    <p:sldLayoutId id="2147483658" r:id="rId17"/>
    <p:sldLayoutId id="2147483654" r:id="rId18"/>
    <p:sldLayoutId id="2147483681" r:id="rId19"/>
    <p:sldLayoutId id="2147483682" r:id="rId20"/>
    <p:sldLayoutId id="2147483683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snational.org/for-healthcare-professionals/provider-portal/provider-portal-access-request-form" TargetMode="External"/><Relationship Id="rId2" Type="http://schemas.openxmlformats.org/officeDocument/2006/relationships/hyperlink" Target="mailto:Directhelp@childrensnational.org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ediatrichealthnetwork.org/user-group-series/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tunstall@childrensnational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38206F1-0241-4671-8550-50F0A0C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698" y="743164"/>
            <a:ext cx="6259235" cy="266700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4000" dirty="0">
                <a:solidFill>
                  <a:srgbClr val="0841A2"/>
                </a:solidFill>
              </a:rPr>
            </a:br>
            <a:r>
              <a:rPr lang="en-US" sz="4900" dirty="0">
                <a:solidFill>
                  <a:srgbClr val="0841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PHN &amp; </a:t>
            </a:r>
            <a:r>
              <a:rPr lang="en-US" sz="4900" dirty="0" err="1">
                <a:solidFill>
                  <a:srgbClr val="0841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eCW</a:t>
            </a:r>
            <a:r>
              <a:rPr lang="en-US" sz="4900" dirty="0">
                <a:solidFill>
                  <a:srgbClr val="0841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User Group:</a:t>
            </a:r>
            <a:br>
              <a:rPr lang="en-US" sz="3600" dirty="0">
                <a:solidFill>
                  <a:srgbClr val="0841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rgbClr val="0841A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Data Exchange Methods</a:t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DD4E7D-AC20-314C-A852-E3273BB4A3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576" r="19576"/>
          <a:stretch/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C2EEFC-15BE-41E4-8E1A-D276ED4CABDB}"/>
              </a:ext>
            </a:extLst>
          </p:cNvPr>
          <p:cNvSpPr/>
          <p:nvPr/>
        </p:nvSpPr>
        <p:spPr>
          <a:xfrm>
            <a:off x="461955" y="2590800"/>
            <a:ext cx="5024445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aseline="30000" dirty="0">
              <a:latin typeface="Corbel" panose="020B0503020204020204" pitchFamily="34" charset="0"/>
            </a:endParaRPr>
          </a:p>
          <a:p>
            <a:pPr algn="ctr"/>
            <a:endParaRPr lang="en-US" sz="3600" baseline="30000" dirty="0">
              <a:latin typeface="Corbel" panose="020B0503020204020204" pitchFamily="34" charset="0"/>
            </a:endParaRPr>
          </a:p>
          <a:p>
            <a:pPr algn="ctr"/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Tuesday, April 30, 2024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12:00pm  –  12:45pm</a:t>
            </a:r>
          </a:p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 collaboration between PHN, eClinicalWorks and PHN practices </a:t>
            </a:r>
          </a:p>
          <a:p>
            <a:pPr algn="ctr"/>
            <a:endParaRPr lang="en-US" sz="2400" dirty="0">
              <a:solidFill>
                <a:srgbClr val="0841A2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841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700" baseline="30000" dirty="0">
                <a:solidFill>
                  <a:srgbClr val="0841A2"/>
                </a:solidFill>
                <a:latin typeface="Corbel" panose="020B0503020204020204" pitchFamily="34" charset="0"/>
              </a:rPr>
              <a:t> </a:t>
            </a:r>
            <a:r>
              <a:rPr lang="en-US" sz="2700" dirty="0">
                <a:solidFill>
                  <a:srgbClr val="0841A2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542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27083-8893-CB19-B6A2-6B75C905A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Documentation available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0AE0-21D6-E559-3B88-5BB48760B2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A9FAC7-9BDE-9654-925B-216B38B8AE5A}"/>
              </a:ext>
            </a:extLst>
          </p:cNvPr>
          <p:cNvGraphicFramePr>
            <a:graphicFrameLocks noGrp="1"/>
          </p:cNvGraphicFramePr>
          <p:nvPr/>
        </p:nvGraphicFramePr>
        <p:xfrm>
          <a:off x="3353499" y="1082558"/>
          <a:ext cx="812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4413266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9749456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020561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032091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9704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Sharing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Messaging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Healow Insights PRISMA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 Provider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C.R.I.S.P.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CNH Documentation Currently Visible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 D/C Summary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Specialty Consult Notes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IP Discharge Summary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Lab Results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*Radiology reports not available at this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 D/C Summary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Specialty Consult Notes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IP Discharge Summary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Lab Results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Radiology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Real-time documentation for IP(provider and nursing documentation, labs, radiology reports, meds, vitals, orders)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ED D/C Summary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Specialty Consult Notes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Lab Results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Radiology Reports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*Last 6 months of data available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CCD(Problems, Allergies, Medications and Immunizations)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7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24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F75EE-FF9F-4313-072D-72D19B3B6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C4798-A5C1-9DD8-523E-A8AE50B798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536" y="1376171"/>
            <a:ext cx="7983792" cy="32824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Outreach to community practices not on Direct Messaging</a:t>
            </a:r>
          </a:p>
          <a:p>
            <a:r>
              <a:rPr lang="en-US" dirty="0"/>
              <a:t>Outreach to community practices not connected to Healow Insights Prisma</a:t>
            </a:r>
          </a:p>
          <a:p>
            <a:r>
              <a:rPr lang="en-US" dirty="0"/>
              <a:t>Please email </a:t>
            </a:r>
            <a:r>
              <a:rPr lang="en-US" dirty="0">
                <a:hlinkClick r:id="rId2"/>
              </a:rPr>
              <a:t>Directhelp@childrensnational.org</a:t>
            </a:r>
            <a:r>
              <a:rPr lang="en-US" dirty="0"/>
              <a:t> with questions regarding Direct Messaging</a:t>
            </a:r>
          </a:p>
          <a:p>
            <a:r>
              <a:rPr lang="en-US" dirty="0"/>
              <a:t>Please work with your S.A.M. to activate Healow Insights PRISMA prior to eHX sunset date</a:t>
            </a:r>
          </a:p>
          <a:p>
            <a:r>
              <a:rPr lang="en-US" dirty="0"/>
              <a:t>If you don’t have access to CNH Provider Portal, please complete access form: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Provider Portal Access Request Form | Children's National Hospital | Children's National Hospital (childrensnational.org)</a:t>
            </a:r>
            <a:endParaRPr lang="en-US" dirty="0"/>
          </a:p>
          <a:p>
            <a:r>
              <a:rPr lang="en-US" dirty="0"/>
              <a:t>eHX Sunset Date:</a:t>
            </a:r>
          </a:p>
          <a:p>
            <a:pPr lvl="1"/>
            <a:r>
              <a:rPr lang="en-US" b="1" dirty="0"/>
              <a:t>eHX Sunset date after hours 6/30/24</a:t>
            </a:r>
          </a:p>
          <a:p>
            <a:pPr marL="342891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1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89D0C-0A5D-A3C2-B8D1-CA3D767BF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5DE21-BE7A-896D-0527-F28584EC21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6273" y="4671753"/>
            <a:ext cx="7965067" cy="13799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Any Questions Images – Browse 4,686 Stock Photos, Vectors, and Video |  Adobe Stock">
            <a:extLst>
              <a:ext uri="{FF2B5EF4-FFF2-40B4-BE49-F238E27FC236}">
                <a16:creationId xmlns:a16="http://schemas.microsoft.com/office/drawing/2014/main" id="{74A398D6-C578-3515-5FCB-136EAC20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71" y="1540329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346"/>
            <a:ext cx="9637776" cy="13090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kern="1200" dirty="0">
                <a:solidFill>
                  <a:srgbClr val="0841A2"/>
                </a:solidFill>
                <a:latin typeface="+mj-lt"/>
                <a:ea typeface="+mj-ea"/>
                <a:cs typeface="+mj-cs"/>
              </a:rPr>
              <a:t>Today’s User Group: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90B1B74-24BF-878D-4D5C-3A9C25E88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118816"/>
              </p:ext>
            </p:extLst>
          </p:nvPr>
        </p:nvGraphicFramePr>
        <p:xfrm>
          <a:off x="289817" y="914400"/>
          <a:ext cx="1165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8AF0A-E555-43B4-86F5-ADEE1BE0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2A5225-8D37-BA47-A180-7BD7248AF82A}" type="slidenum">
              <a:rPr lang="en-US" sz="1200">
                <a:solidFill>
                  <a:srgbClr val="303030"/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7FA30-07C4-4CFC-AA80-59B31EB5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676400"/>
            <a:ext cx="4756933" cy="28513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rgbClr val="0841A2"/>
                </a:solidFill>
                <a:latin typeface="+mj-lt"/>
                <a:ea typeface="+mj-ea"/>
                <a:cs typeface="+mj-cs"/>
              </a:rPr>
              <a:t>Where to Find Us  </a:t>
            </a:r>
            <a:br>
              <a:rPr lang="en-US" b="1" kern="1200" dirty="0">
                <a:solidFill>
                  <a:srgbClr val="0841A2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rgbClr val="0841A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49D771-83F1-4A51-A2A0-9D4F4E31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16" y="2006055"/>
            <a:ext cx="3973584" cy="378541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Visit </a:t>
            </a:r>
            <a:r>
              <a:rPr lang="en-US" sz="2400" dirty="0">
                <a:solidFill>
                  <a:schemeClr val="tx1"/>
                </a:solidFill>
                <a:latin typeface="+mn-lt"/>
                <a:hlinkClick r:id="rId2"/>
              </a:rPr>
              <a:t>https://pediatrichealthnetwork.org/user-group-series/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to find all the information you need on upcoming User Group Sessions as well as recordings from previous sessions.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You can find more information about all the PHN’s offerings here: </a:t>
            </a:r>
            <a:r>
              <a:rPr lang="en-US" sz="2400" u="sng" dirty="0">
                <a:solidFill>
                  <a:srgbClr val="0070C0"/>
                </a:solidFill>
                <a:latin typeface="+mn-lt"/>
              </a:rPr>
              <a:t>https://pediatrichealthnetwork.org/practice-programs-and-services/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6E8974-0045-4B4E-B86B-22D78A54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403377"/>
            <a:ext cx="6019331" cy="404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670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8064" y="434688"/>
            <a:ext cx="9637776" cy="133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kern="1200" dirty="0">
                <a:solidFill>
                  <a:srgbClr val="0841A2"/>
                </a:solidFill>
                <a:latin typeface="+mj-lt"/>
                <a:ea typeface="+mj-ea"/>
                <a:cs typeface="+mj-cs"/>
              </a:rPr>
              <a:t>Upcoming PHN User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786590"/>
            <a:ext cx="10972800" cy="3928410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54013" indent="-228600">
              <a:lnSpc>
                <a:spcPct val="17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9600" b="1" dirty="0"/>
              <a:t>2024 User Group Dates posted on </a:t>
            </a:r>
            <a:r>
              <a:rPr lang="en-US" sz="9600" b="1"/>
              <a:t>our website</a:t>
            </a:r>
            <a:endParaRPr lang="en-US" sz="8800" dirty="0">
              <a:solidFill>
                <a:schemeClr val="tx1"/>
              </a:solidFill>
              <a:latin typeface="+mn-lt"/>
            </a:endParaRPr>
          </a:p>
          <a:p>
            <a:pPr marL="354013" indent="-228600">
              <a:lnSpc>
                <a:spcPct val="17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9600" b="1" dirty="0">
                <a:solidFill>
                  <a:schemeClr val="tx1"/>
                </a:solidFill>
                <a:latin typeface="+mn-lt"/>
              </a:rPr>
              <a:t>We would like your feedback!  </a:t>
            </a:r>
          </a:p>
          <a:p>
            <a:pPr marL="688975" lvl="1" indent="-342900">
              <a:lnSpc>
                <a:spcPct val="17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sz="9600" dirty="0">
                <a:solidFill>
                  <a:schemeClr val="tx1"/>
                </a:solidFill>
                <a:latin typeface="+mn-lt"/>
              </a:rPr>
              <a:t>Please contact Jodi Tunstall, Business Manager for PHN  </a:t>
            </a:r>
            <a:r>
              <a:rPr lang="en-US" sz="9600" dirty="0">
                <a:solidFill>
                  <a:schemeClr val="tx1"/>
                </a:solidFill>
                <a:latin typeface="+mn-lt"/>
                <a:hlinkClick r:id="rId3"/>
              </a:rPr>
              <a:t>jtunstall@childrensnational.org</a:t>
            </a:r>
            <a:r>
              <a:rPr lang="en-US" sz="9600" dirty="0">
                <a:solidFill>
                  <a:schemeClr val="tx1"/>
                </a:solidFill>
                <a:latin typeface="+mn-lt"/>
              </a:rPr>
              <a:t> with any suggestions or request</a:t>
            </a:r>
          </a:p>
          <a:p>
            <a:pPr marL="468313" indent="-228600">
              <a:lnSpc>
                <a:spcPct val="90000"/>
              </a:lnSpc>
              <a:buSzPct val="8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39713">
              <a:lnSpc>
                <a:spcPct val="90000"/>
              </a:lnSpc>
              <a:buSzPct val="85000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593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CA96E-9758-59B0-6D23-434972348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330730-53DD-764A-5E0E-B1E20B2C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434688"/>
            <a:ext cx="9637776" cy="133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kern="1200" dirty="0">
                <a:solidFill>
                  <a:srgbClr val="0841A2"/>
                </a:solidFill>
                <a:latin typeface="+mj-lt"/>
                <a:ea typeface="+mj-ea"/>
                <a:cs typeface="+mj-cs"/>
              </a:rPr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9DA88-AA7C-61D0-BAAD-1DEB50C1B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52" y="1600200"/>
            <a:ext cx="10972800" cy="3928410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54013" indent="-228600">
              <a:lnSpc>
                <a:spcPct val="17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9600" b="1" dirty="0"/>
              <a:t>Future of Pediatrics – Thursday May 16</a:t>
            </a:r>
            <a:r>
              <a:rPr lang="en-US" sz="9600" b="1" baseline="30000" dirty="0"/>
              <a:t>th</a:t>
            </a:r>
            <a:r>
              <a:rPr lang="en-US" sz="9600" b="1" dirty="0"/>
              <a:t> </a:t>
            </a:r>
          </a:p>
          <a:p>
            <a:pPr marL="811213" lvl="1">
              <a:lnSpc>
                <a:spcPct val="170000"/>
              </a:lnSpc>
              <a:buSzPct val="85000"/>
            </a:pPr>
            <a:r>
              <a:rPr lang="en-US" sz="8800" dirty="0">
                <a:solidFill>
                  <a:schemeClr val="tx1"/>
                </a:solidFill>
                <a:latin typeface="+mn-lt"/>
              </a:rPr>
              <a:t>Registration is open</a:t>
            </a:r>
          </a:p>
          <a:p>
            <a:pPr marL="354013" indent="-228600">
              <a:lnSpc>
                <a:spcPct val="170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9600" b="1" dirty="0">
                <a:solidFill>
                  <a:schemeClr val="tx1"/>
                </a:solidFill>
                <a:latin typeface="+mn-lt"/>
              </a:rPr>
              <a:t>Practice Administrator Group</a:t>
            </a:r>
          </a:p>
          <a:p>
            <a:pPr marL="811213" lvl="1">
              <a:lnSpc>
                <a:spcPct val="170000"/>
              </a:lnSpc>
              <a:buSzPct val="85000"/>
            </a:pPr>
            <a:r>
              <a:rPr lang="en-US" sz="9200" dirty="0">
                <a:solidFill>
                  <a:schemeClr val="tx1"/>
                </a:solidFill>
                <a:latin typeface="+mn-lt"/>
              </a:rPr>
              <a:t>Coffee &amp; Conversation 5/30/24 @ 8 am</a:t>
            </a:r>
          </a:p>
          <a:p>
            <a:pPr marL="811213" lvl="1">
              <a:lnSpc>
                <a:spcPct val="170000"/>
              </a:lnSpc>
              <a:buSzPct val="85000"/>
            </a:pPr>
            <a:r>
              <a:rPr lang="en-US" sz="9200" dirty="0"/>
              <a:t>In person meeting June 25</a:t>
            </a:r>
            <a:r>
              <a:rPr lang="en-US" sz="9200" baseline="30000" dirty="0"/>
              <a:t>th</a:t>
            </a:r>
            <a:r>
              <a:rPr lang="en-US" sz="9200" dirty="0"/>
              <a:t> 9am -5pm</a:t>
            </a:r>
          </a:p>
          <a:p>
            <a:pPr marL="1268413" lvl="2">
              <a:lnSpc>
                <a:spcPct val="170000"/>
              </a:lnSpc>
              <a:buSzPct val="85000"/>
            </a:pPr>
            <a:endParaRPr lang="en-US" sz="8800" dirty="0"/>
          </a:p>
          <a:p>
            <a:pPr marL="811213" lvl="1">
              <a:lnSpc>
                <a:spcPct val="170000"/>
              </a:lnSpc>
              <a:buSzPct val="85000"/>
            </a:pPr>
            <a:endParaRPr lang="en-US" sz="9200" dirty="0">
              <a:solidFill>
                <a:schemeClr val="tx1"/>
              </a:solidFill>
              <a:latin typeface="+mn-lt"/>
            </a:endParaRPr>
          </a:p>
          <a:p>
            <a:pPr marL="582613" lvl="1" indent="0">
              <a:lnSpc>
                <a:spcPct val="170000"/>
              </a:lnSpc>
              <a:buSzPct val="85000"/>
              <a:buNone/>
            </a:pPr>
            <a:endParaRPr lang="en-US" sz="9200" dirty="0">
              <a:solidFill>
                <a:schemeClr val="tx1"/>
              </a:solidFill>
              <a:latin typeface="+mn-lt"/>
            </a:endParaRPr>
          </a:p>
          <a:p>
            <a:pPr marL="468313" indent="-228600">
              <a:lnSpc>
                <a:spcPct val="90000"/>
              </a:lnSpc>
              <a:buSzPct val="85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39713">
              <a:lnSpc>
                <a:spcPct val="90000"/>
              </a:lnSpc>
              <a:buSzPct val="85000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DB118-9072-36F3-6DD0-84CD3722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571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FFEFD-6A71-409E-AE1B-3A7FD2B3A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Data Sharing Options at Children’s National </a:t>
            </a:r>
          </a:p>
          <a:p>
            <a:endParaRPr lang="en-US" dirty="0"/>
          </a:p>
          <a:p>
            <a:r>
              <a:rPr lang="en-US" sz="2000" dirty="0"/>
              <a:t>PHN User Group 04/30/24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7907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87C3D-C927-B252-9806-0C6F7536C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Sunset the eHX?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729B6-924D-C973-8E75-9D9697D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536" y="1376171"/>
            <a:ext cx="7983792" cy="4225731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eHX was implemented in 2012 as first pediatric health exchange in the DMV area. 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Over the years, advances in data sharing now available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areer Advancement Blog | Employee Development">
            <a:extLst>
              <a:ext uri="{FF2B5EF4-FFF2-40B4-BE49-F238E27FC236}">
                <a16:creationId xmlns:a16="http://schemas.microsoft.com/office/drawing/2014/main" id="{F5E9DB40-FB68-241C-8780-F21604EE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08" y="2659834"/>
            <a:ext cx="6395557" cy="35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2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220FB36-1024-471A-80BD-05C9C296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5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FA10DD-CB63-07CD-FC5A-1387949B9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Sharing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23CAA-F20C-3275-1751-7B459B744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3E4D0B-C830-3700-A3AB-AD8337AD6470}"/>
              </a:ext>
            </a:extLst>
          </p:cNvPr>
          <p:cNvGraphicFramePr>
            <a:graphicFrameLocks noGrp="1"/>
          </p:cNvGraphicFramePr>
          <p:nvPr/>
        </p:nvGraphicFramePr>
        <p:xfrm>
          <a:off x="3422328" y="981075"/>
          <a:ext cx="8128000" cy="49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720559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260441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704468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245535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34279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Sharing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Messaging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Healow Insights PRISMA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 Provider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C.R.I.S.P.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2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Used for Closed Loop Referral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CNH Documentation Visible within 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80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CNH Documentation Visible Outside of 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59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be Used with Additional Health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33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Requires Assistance from EHR Vendor to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7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Fee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9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21589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CAN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ELLOW - LEFT COL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25455</TotalTime>
  <Words>534</Words>
  <Application>Microsoft Office PowerPoint</Application>
  <PresentationFormat>Widescreen</PresentationFormat>
  <Paragraphs>117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Courier New</vt:lpstr>
      <vt:lpstr>Wingdings</vt:lpstr>
      <vt:lpstr>2_BLANK CANVAS</vt:lpstr>
      <vt:lpstr>YELLOW - LEFT COLOR</vt:lpstr>
      <vt:lpstr>YELLOW</vt:lpstr>
      <vt:lpstr>Office Theme</vt:lpstr>
      <vt:lpstr> PHN &amp; eCW User Group:  Data Exchange Methods </vt:lpstr>
      <vt:lpstr>Today’s User Group:</vt:lpstr>
      <vt:lpstr>Where to Find Us   </vt:lpstr>
      <vt:lpstr>Upcoming PHN User Group</vt:lpstr>
      <vt:lpstr>Important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Lewin-Smith, Megan</dc:creator>
  <cp:lastModifiedBy>Tunstall, Jodi</cp:lastModifiedBy>
  <cp:revision>400</cp:revision>
  <cp:lastPrinted>2019-03-07T18:00:53Z</cp:lastPrinted>
  <dcterms:created xsi:type="dcterms:W3CDTF">2018-12-20T20:42:22Z</dcterms:created>
  <dcterms:modified xsi:type="dcterms:W3CDTF">2024-04-30T15:51:21Z</dcterms:modified>
</cp:coreProperties>
</file>