
<file path=[Content_Types].xml><?xml version="1.0" encoding="utf-8"?>
<Types xmlns="http://schemas.openxmlformats.org/package/2006/content-types">
  <Default Extension="png" ContentType="image/png"/>
  <Default Extension="svg" ContentType="image/svg+xml"/>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00" r:id="rId2"/>
    <p:sldId id="259" r:id="rId3"/>
    <p:sldId id="298" r:id="rId4"/>
    <p:sldId id="1027" r:id="rId5"/>
    <p:sldId id="261" r:id="rId6"/>
    <p:sldId id="1028" r:id="rId7"/>
    <p:sldId id="260" r:id="rId8"/>
    <p:sldId id="1029" r:id="rId9"/>
    <p:sldId id="304" r:id="rId10"/>
    <p:sldId id="327" r:id="rId11"/>
    <p:sldId id="387" r:id="rId12"/>
    <p:sldId id="392" r:id="rId13"/>
    <p:sldId id="265" r:id="rId14"/>
    <p:sldId id="305" r:id="rId15"/>
    <p:sldId id="313" r:id="rId16"/>
    <p:sldId id="1030" r:id="rId17"/>
    <p:sldId id="103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a:srgbClr val="EAEFF7"/>
    <a:srgbClr val="CCCC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6A0D58-D69B-4293-84BF-1AD2F5D67D08}" v="191" dt="2019-06-17T20:53:52.535"/>
    <p1510:client id="{D502CB2B-DA88-45CA-8250-0AD7EBB6EB52}" v="159" dt="2019-06-18T15:40:26.5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11" autoAdjust="0"/>
    <p:restoredTop sz="94660"/>
  </p:normalViewPr>
  <p:slideViewPr>
    <p:cSldViewPr snapToGrid="0">
      <p:cViewPr>
        <p:scale>
          <a:sx n="77" d="100"/>
          <a:sy n="77" d="100"/>
        </p:scale>
        <p:origin x="-40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ah Saeed" userId="2c73679e-8b47-46d8-90a6-9905e1aa39da" providerId="ADAL" clId="{BB0B9383-9A39-4408-ACF1-932CF08AE380}"/>
    <pc:docChg chg="undo custSel addSld delSld modSld">
      <pc:chgData name="Farah Saeed" userId="2c73679e-8b47-46d8-90a6-9905e1aa39da" providerId="ADAL" clId="{BB0B9383-9A39-4408-ACF1-932CF08AE380}" dt="2019-06-17T20:53:52.535" v="355"/>
      <pc:docMkLst>
        <pc:docMk/>
      </pc:docMkLst>
      <pc:sldChg chg="del">
        <pc:chgData name="Farah Saeed" userId="2c73679e-8b47-46d8-90a6-9905e1aa39da" providerId="ADAL" clId="{BB0B9383-9A39-4408-ACF1-932CF08AE380}" dt="2019-06-17T19:53:18.682" v="216" actId="2696"/>
        <pc:sldMkLst>
          <pc:docMk/>
          <pc:sldMk cId="2699901483" sldId="256"/>
        </pc:sldMkLst>
      </pc:sldChg>
      <pc:sldChg chg="del">
        <pc:chgData name="Farah Saeed" userId="2c73679e-8b47-46d8-90a6-9905e1aa39da" providerId="ADAL" clId="{BB0B9383-9A39-4408-ACF1-932CF08AE380}" dt="2019-06-17T19:53:23.687" v="217" actId="2696"/>
        <pc:sldMkLst>
          <pc:docMk/>
          <pc:sldMk cId="2250688274" sldId="258"/>
        </pc:sldMkLst>
      </pc:sldChg>
      <pc:sldChg chg="addSp delSp modSp delAnim">
        <pc:chgData name="Farah Saeed" userId="2c73679e-8b47-46d8-90a6-9905e1aa39da" providerId="ADAL" clId="{BB0B9383-9A39-4408-ACF1-932CF08AE380}" dt="2019-06-17T18:40:48.405" v="47" actId="20577"/>
        <pc:sldMkLst>
          <pc:docMk/>
          <pc:sldMk cId="3574812564" sldId="259"/>
        </pc:sldMkLst>
        <pc:spChg chg="del">
          <ac:chgData name="Farah Saeed" userId="2c73679e-8b47-46d8-90a6-9905e1aa39da" providerId="ADAL" clId="{BB0B9383-9A39-4408-ACF1-932CF08AE380}" dt="2019-06-17T18:39:29.824" v="20" actId="478"/>
          <ac:spMkLst>
            <pc:docMk/>
            <pc:sldMk cId="3574812564" sldId="259"/>
            <ac:spMk id="3" creationId="{925CDA8E-AE06-49FA-81B7-1BB2C59B9545}"/>
          </ac:spMkLst>
        </pc:spChg>
        <pc:spChg chg="add mod">
          <ac:chgData name="Farah Saeed" userId="2c73679e-8b47-46d8-90a6-9905e1aa39da" providerId="ADAL" clId="{BB0B9383-9A39-4408-ACF1-932CF08AE380}" dt="2019-06-17T18:40:25.265" v="31" actId="14100"/>
          <ac:spMkLst>
            <pc:docMk/>
            <pc:sldMk cId="3574812564" sldId="259"/>
            <ac:spMk id="4" creationId="{72D54A29-E8A8-4885-9737-7BE4908C55A9}"/>
          </ac:spMkLst>
        </pc:spChg>
        <pc:spChg chg="mod">
          <ac:chgData name="Farah Saeed" userId="2c73679e-8b47-46d8-90a6-9905e1aa39da" providerId="ADAL" clId="{BB0B9383-9A39-4408-ACF1-932CF08AE380}" dt="2019-06-17T18:40:48.405" v="47" actId="20577"/>
          <ac:spMkLst>
            <pc:docMk/>
            <pc:sldMk cId="3574812564" sldId="259"/>
            <ac:spMk id="5" creationId="{3C3C93B1-221B-40A3-A2AF-6381716FDD6B}"/>
          </ac:spMkLst>
        </pc:spChg>
        <pc:picChg chg="add mod">
          <ac:chgData name="Farah Saeed" userId="2c73679e-8b47-46d8-90a6-9905e1aa39da" providerId="ADAL" clId="{BB0B9383-9A39-4408-ACF1-932CF08AE380}" dt="2019-06-17T18:39:41.769" v="22"/>
          <ac:picMkLst>
            <pc:docMk/>
            <pc:sldMk cId="3574812564" sldId="259"/>
            <ac:picMk id="2" creationId="{B1839D24-6999-4F84-BE3E-03795A097822}"/>
          </ac:picMkLst>
        </pc:picChg>
      </pc:sldChg>
      <pc:sldChg chg="addSp delSp modSp">
        <pc:chgData name="Farah Saeed" userId="2c73679e-8b47-46d8-90a6-9905e1aa39da" providerId="ADAL" clId="{BB0B9383-9A39-4408-ACF1-932CF08AE380}" dt="2019-06-17T20:34:51.485" v="263" actId="1076"/>
        <pc:sldMkLst>
          <pc:docMk/>
          <pc:sldMk cId="3998274848" sldId="260"/>
        </pc:sldMkLst>
        <pc:spChg chg="del">
          <ac:chgData name="Farah Saeed" userId="2c73679e-8b47-46d8-90a6-9905e1aa39da" providerId="ADAL" clId="{BB0B9383-9A39-4408-ACF1-932CF08AE380}" dt="2019-06-17T20:32:44.611" v="237" actId="478"/>
          <ac:spMkLst>
            <pc:docMk/>
            <pc:sldMk cId="3998274848" sldId="260"/>
            <ac:spMk id="2" creationId="{0A85FFB6-FF58-4EA5-B06F-89D79159140B}"/>
          </ac:spMkLst>
        </pc:spChg>
        <pc:grpChg chg="add mod">
          <ac:chgData name="Farah Saeed" userId="2c73679e-8b47-46d8-90a6-9905e1aa39da" providerId="ADAL" clId="{BB0B9383-9A39-4408-ACF1-932CF08AE380}" dt="2019-06-17T20:34:44.634" v="261" actId="12789"/>
          <ac:grpSpMkLst>
            <pc:docMk/>
            <pc:sldMk cId="3998274848" sldId="260"/>
            <ac:grpSpMk id="3" creationId="{C9AB34F4-FBB4-4C72-9633-9CBFFA0EA9D7}"/>
          </ac:grpSpMkLst>
        </pc:grpChg>
        <pc:grpChg chg="add mod">
          <ac:chgData name="Farah Saeed" userId="2c73679e-8b47-46d8-90a6-9905e1aa39da" providerId="ADAL" clId="{BB0B9383-9A39-4408-ACF1-932CF08AE380}" dt="2019-06-17T20:34:47.805" v="262" actId="164"/>
          <ac:grpSpMkLst>
            <pc:docMk/>
            <pc:sldMk cId="3998274848" sldId="260"/>
            <ac:grpSpMk id="9" creationId="{2B91900E-9DBB-40C5-99C3-29E331301CB1}"/>
          </ac:grpSpMkLst>
        </pc:grpChg>
        <pc:grpChg chg="add mod">
          <ac:chgData name="Farah Saeed" userId="2c73679e-8b47-46d8-90a6-9905e1aa39da" providerId="ADAL" clId="{BB0B9383-9A39-4408-ACF1-932CF08AE380}" dt="2019-06-17T20:34:51.485" v="263" actId="1076"/>
          <ac:grpSpMkLst>
            <pc:docMk/>
            <pc:sldMk cId="3998274848" sldId="260"/>
            <ac:grpSpMk id="10" creationId="{6F23E7AA-7D44-4941-A597-F299B4769B3C}"/>
          </ac:grpSpMkLst>
        </pc:grpChg>
        <pc:picChg chg="add mod modCrop">
          <ac:chgData name="Farah Saeed" userId="2c73679e-8b47-46d8-90a6-9905e1aa39da" providerId="ADAL" clId="{BB0B9383-9A39-4408-ACF1-932CF08AE380}" dt="2019-06-17T20:34:47.805" v="262" actId="164"/>
          <ac:picMkLst>
            <pc:docMk/>
            <pc:sldMk cId="3998274848" sldId="260"/>
            <ac:picMk id="4" creationId="{B71B84DE-706D-4899-8609-8FDEFD43E013}"/>
          </ac:picMkLst>
        </pc:picChg>
        <pc:picChg chg="add mod">
          <ac:chgData name="Farah Saeed" userId="2c73679e-8b47-46d8-90a6-9905e1aa39da" providerId="ADAL" clId="{BB0B9383-9A39-4408-ACF1-932CF08AE380}" dt="2019-06-17T20:34:22.044" v="255" actId="164"/>
          <ac:picMkLst>
            <pc:docMk/>
            <pc:sldMk cId="3998274848" sldId="260"/>
            <ac:picMk id="6" creationId="{CD71D8C2-2D43-4C7D-99F2-AE4C2F8FB721}"/>
          </ac:picMkLst>
        </pc:picChg>
        <pc:picChg chg="add mod">
          <ac:chgData name="Farah Saeed" userId="2c73679e-8b47-46d8-90a6-9905e1aa39da" providerId="ADAL" clId="{BB0B9383-9A39-4408-ACF1-932CF08AE380}" dt="2019-06-17T20:34:28.708" v="257" actId="164"/>
          <ac:picMkLst>
            <pc:docMk/>
            <pc:sldMk cId="3998274848" sldId="260"/>
            <ac:picMk id="7" creationId="{10B4E376-0349-48B7-9779-06FC1A0C3CD0}"/>
          </ac:picMkLst>
        </pc:picChg>
        <pc:picChg chg="add mod">
          <ac:chgData name="Farah Saeed" userId="2c73679e-8b47-46d8-90a6-9905e1aa39da" providerId="ADAL" clId="{BB0B9383-9A39-4408-ACF1-932CF08AE380}" dt="2019-06-17T20:34:22.044" v="255" actId="164"/>
          <ac:picMkLst>
            <pc:docMk/>
            <pc:sldMk cId="3998274848" sldId="260"/>
            <ac:picMk id="8" creationId="{50538FFD-C160-4640-AE18-4E4B76942128}"/>
          </ac:picMkLst>
        </pc:picChg>
      </pc:sldChg>
      <pc:sldChg chg="modSp">
        <pc:chgData name="Farah Saeed" userId="2c73679e-8b47-46d8-90a6-9905e1aa39da" providerId="ADAL" clId="{BB0B9383-9A39-4408-ACF1-932CF08AE380}" dt="2019-06-17T19:53:55.526" v="227" actId="20577"/>
        <pc:sldMkLst>
          <pc:docMk/>
          <pc:sldMk cId="1676894040" sldId="261"/>
        </pc:sldMkLst>
        <pc:spChg chg="mod">
          <ac:chgData name="Farah Saeed" userId="2c73679e-8b47-46d8-90a6-9905e1aa39da" providerId="ADAL" clId="{BB0B9383-9A39-4408-ACF1-932CF08AE380}" dt="2019-06-17T19:53:55.526" v="227" actId="20577"/>
          <ac:spMkLst>
            <pc:docMk/>
            <pc:sldMk cId="1676894040" sldId="261"/>
            <ac:spMk id="4" creationId="{920D5945-43FF-4045-8434-B12496DBA1BE}"/>
          </ac:spMkLst>
        </pc:spChg>
      </pc:sldChg>
      <pc:sldChg chg="del">
        <pc:chgData name="Farah Saeed" userId="2c73679e-8b47-46d8-90a6-9905e1aa39da" providerId="ADAL" clId="{BB0B9383-9A39-4408-ACF1-932CF08AE380}" dt="2019-06-17T19:17:13.851" v="211" actId="2696"/>
        <pc:sldMkLst>
          <pc:docMk/>
          <pc:sldMk cId="3426015826" sldId="262"/>
        </pc:sldMkLst>
      </pc:sldChg>
      <pc:sldChg chg="del">
        <pc:chgData name="Farah Saeed" userId="2c73679e-8b47-46d8-90a6-9905e1aa39da" providerId="ADAL" clId="{BB0B9383-9A39-4408-ACF1-932CF08AE380}" dt="2019-06-17T19:54:39.420" v="228" actId="2696"/>
        <pc:sldMkLst>
          <pc:docMk/>
          <pc:sldMk cId="3795017080" sldId="263"/>
        </pc:sldMkLst>
      </pc:sldChg>
      <pc:sldChg chg="del">
        <pc:chgData name="Farah Saeed" userId="2c73679e-8b47-46d8-90a6-9905e1aa39da" providerId="ADAL" clId="{BB0B9383-9A39-4408-ACF1-932CF08AE380}" dt="2019-06-17T20:17:32.668" v="235" actId="2696"/>
        <pc:sldMkLst>
          <pc:docMk/>
          <pc:sldMk cId="1635189334" sldId="264"/>
        </pc:sldMkLst>
      </pc:sldChg>
      <pc:sldChg chg="addSp delSp modSp">
        <pc:chgData name="Farah Saeed" userId="2c73679e-8b47-46d8-90a6-9905e1aa39da" providerId="ADAL" clId="{BB0B9383-9A39-4408-ACF1-932CF08AE380}" dt="2019-06-17T20:53:12.819" v="352" actId="1076"/>
        <pc:sldMkLst>
          <pc:docMk/>
          <pc:sldMk cId="4107802669" sldId="265"/>
        </pc:sldMkLst>
        <pc:spChg chg="del">
          <ac:chgData name="Farah Saeed" userId="2c73679e-8b47-46d8-90a6-9905e1aa39da" providerId="ADAL" clId="{BB0B9383-9A39-4408-ACF1-932CF08AE380}" dt="2019-06-17T20:52:05.135" v="341" actId="478"/>
          <ac:spMkLst>
            <pc:docMk/>
            <pc:sldMk cId="4107802669" sldId="265"/>
            <ac:spMk id="4" creationId="{9473A7DC-A57A-42C8-BCEF-4A8621944B07}"/>
          </ac:spMkLst>
        </pc:spChg>
        <pc:picChg chg="add mod">
          <ac:chgData name="Farah Saeed" userId="2c73679e-8b47-46d8-90a6-9905e1aa39da" providerId="ADAL" clId="{BB0B9383-9A39-4408-ACF1-932CF08AE380}" dt="2019-06-17T20:53:05.597" v="350" actId="14100"/>
          <ac:picMkLst>
            <pc:docMk/>
            <pc:sldMk cId="4107802669" sldId="265"/>
            <ac:picMk id="2" creationId="{406692D2-1A28-460F-8662-11C5F8F0B903}"/>
          </ac:picMkLst>
        </pc:picChg>
        <pc:picChg chg="add mod">
          <ac:chgData name="Farah Saeed" userId="2c73679e-8b47-46d8-90a6-9905e1aa39da" providerId="ADAL" clId="{BB0B9383-9A39-4408-ACF1-932CF08AE380}" dt="2019-06-17T20:53:12.819" v="352" actId="1076"/>
          <ac:picMkLst>
            <pc:docMk/>
            <pc:sldMk cId="4107802669" sldId="265"/>
            <ac:picMk id="3" creationId="{B12D81BF-6454-43BC-95BF-D5915BB1617A}"/>
          </ac:picMkLst>
        </pc:picChg>
      </pc:sldChg>
      <pc:sldChg chg="del">
        <pc:chgData name="Farah Saeed" userId="2c73679e-8b47-46d8-90a6-9905e1aa39da" providerId="ADAL" clId="{BB0B9383-9A39-4408-ACF1-932CF08AE380}" dt="2019-06-17T20:51:00.241" v="331" actId="2696"/>
        <pc:sldMkLst>
          <pc:docMk/>
          <pc:sldMk cId="814163716" sldId="266"/>
        </pc:sldMkLst>
      </pc:sldChg>
      <pc:sldChg chg="del">
        <pc:chgData name="Farah Saeed" userId="2c73679e-8b47-46d8-90a6-9905e1aa39da" providerId="ADAL" clId="{BB0B9383-9A39-4408-ACF1-932CF08AE380}" dt="2019-06-17T20:51:00.244" v="332" actId="2696"/>
        <pc:sldMkLst>
          <pc:docMk/>
          <pc:sldMk cId="4164477795" sldId="268"/>
        </pc:sldMkLst>
      </pc:sldChg>
      <pc:sldChg chg="del">
        <pc:chgData name="Farah Saeed" userId="2c73679e-8b47-46d8-90a6-9905e1aa39da" providerId="ADAL" clId="{BB0B9383-9A39-4408-ACF1-932CF08AE380}" dt="2019-06-17T20:51:00.249" v="333" actId="2696"/>
        <pc:sldMkLst>
          <pc:docMk/>
          <pc:sldMk cId="1447137534" sldId="269"/>
        </pc:sldMkLst>
      </pc:sldChg>
      <pc:sldChg chg="del">
        <pc:chgData name="Farah Saeed" userId="2c73679e-8b47-46d8-90a6-9905e1aa39da" providerId="ADAL" clId="{BB0B9383-9A39-4408-ACF1-932CF08AE380}" dt="2019-06-17T20:51:00.253" v="334" actId="2696"/>
        <pc:sldMkLst>
          <pc:docMk/>
          <pc:sldMk cId="1645946069" sldId="270"/>
        </pc:sldMkLst>
      </pc:sldChg>
      <pc:sldChg chg="del">
        <pc:chgData name="Farah Saeed" userId="2c73679e-8b47-46d8-90a6-9905e1aa39da" providerId="ADAL" clId="{BB0B9383-9A39-4408-ACF1-932CF08AE380}" dt="2019-06-17T20:51:00.253" v="335" actId="2696"/>
        <pc:sldMkLst>
          <pc:docMk/>
          <pc:sldMk cId="172430855" sldId="271"/>
        </pc:sldMkLst>
      </pc:sldChg>
      <pc:sldChg chg="del">
        <pc:chgData name="Farah Saeed" userId="2c73679e-8b47-46d8-90a6-9905e1aa39da" providerId="ADAL" clId="{BB0B9383-9A39-4408-ACF1-932CF08AE380}" dt="2019-06-17T20:51:00.253" v="336" actId="2696"/>
        <pc:sldMkLst>
          <pc:docMk/>
          <pc:sldMk cId="1869326607" sldId="272"/>
        </pc:sldMkLst>
      </pc:sldChg>
      <pc:sldChg chg="del">
        <pc:chgData name="Farah Saeed" userId="2c73679e-8b47-46d8-90a6-9905e1aa39da" providerId="ADAL" clId="{BB0B9383-9A39-4408-ACF1-932CF08AE380}" dt="2019-06-17T20:51:00.269" v="337" actId="2696"/>
        <pc:sldMkLst>
          <pc:docMk/>
          <pc:sldMk cId="196770399" sldId="274"/>
        </pc:sldMkLst>
      </pc:sldChg>
      <pc:sldChg chg="del">
        <pc:chgData name="Farah Saeed" userId="2c73679e-8b47-46d8-90a6-9905e1aa39da" providerId="ADAL" clId="{BB0B9383-9A39-4408-ACF1-932CF08AE380}" dt="2019-06-17T20:51:00.284" v="339" actId="2696"/>
        <pc:sldMkLst>
          <pc:docMk/>
          <pc:sldMk cId="3655086974" sldId="276"/>
        </pc:sldMkLst>
      </pc:sldChg>
      <pc:sldChg chg="addSp delSp modSp add del modAnim">
        <pc:chgData name="Farah Saeed" userId="2c73679e-8b47-46d8-90a6-9905e1aa39da" providerId="ADAL" clId="{BB0B9383-9A39-4408-ACF1-932CF08AE380}" dt="2019-06-17T20:33:46.715" v="248"/>
        <pc:sldMkLst>
          <pc:docMk/>
          <pc:sldMk cId="1366432435" sldId="298"/>
        </pc:sldMkLst>
        <pc:spChg chg="add del mod">
          <ac:chgData name="Farah Saeed" userId="2c73679e-8b47-46d8-90a6-9905e1aa39da" providerId="ADAL" clId="{BB0B9383-9A39-4408-ACF1-932CF08AE380}" dt="2019-06-17T18:43:45.350" v="60" actId="478"/>
          <ac:spMkLst>
            <pc:docMk/>
            <pc:sldMk cId="1366432435" sldId="298"/>
            <ac:spMk id="17" creationId="{F86F5224-7A93-45D4-896A-B006922A5704}"/>
          </ac:spMkLst>
        </pc:spChg>
        <pc:spChg chg="del">
          <ac:chgData name="Farah Saeed" userId="2c73679e-8b47-46d8-90a6-9905e1aa39da" providerId="ADAL" clId="{BB0B9383-9A39-4408-ACF1-932CF08AE380}" dt="2019-06-17T18:43:40.048" v="59" actId="478"/>
          <ac:spMkLst>
            <pc:docMk/>
            <pc:sldMk cId="1366432435" sldId="298"/>
            <ac:spMk id="32" creationId="{00000000-0000-0000-0000-000000000000}"/>
          </ac:spMkLst>
        </pc:spChg>
        <pc:grpChg chg="del">
          <ac:chgData name="Farah Saeed" userId="2c73679e-8b47-46d8-90a6-9905e1aa39da" providerId="ADAL" clId="{BB0B9383-9A39-4408-ACF1-932CF08AE380}" dt="2019-06-17T18:41:41.882" v="50" actId="165"/>
          <ac:grpSpMkLst>
            <pc:docMk/>
            <pc:sldMk cId="1366432435" sldId="298"/>
            <ac:grpSpMk id="6" creationId="{00000000-0000-0000-0000-000000000000}"/>
          </ac:grpSpMkLst>
        </pc:grpChg>
        <pc:grpChg chg="add del mod">
          <ac:chgData name="Farah Saeed" userId="2c73679e-8b47-46d8-90a6-9905e1aa39da" providerId="ADAL" clId="{BB0B9383-9A39-4408-ACF1-932CF08AE380}" dt="2019-06-17T20:33:46.715" v="248"/>
          <ac:grpSpMkLst>
            <pc:docMk/>
            <pc:sldMk cId="1366432435" sldId="298"/>
            <ac:grpSpMk id="14" creationId="{FE014146-F822-4AB7-BA85-241FB2011C23}"/>
          </ac:grpSpMkLst>
        </pc:grpChg>
        <pc:picChg chg="del mod topLvl">
          <ac:chgData name="Farah Saeed" userId="2c73679e-8b47-46d8-90a6-9905e1aa39da" providerId="ADAL" clId="{BB0B9383-9A39-4408-ACF1-932CF08AE380}" dt="2019-06-17T18:42:00.338" v="53" actId="478"/>
          <ac:picMkLst>
            <pc:docMk/>
            <pc:sldMk cId="1366432435" sldId="298"/>
            <ac:picMk id="4" creationId="{00000000-0000-0000-0000-000000000000}"/>
          </ac:picMkLst>
        </pc:picChg>
        <pc:picChg chg="add del mod topLvl">
          <ac:chgData name="Farah Saeed" userId="2c73679e-8b47-46d8-90a6-9905e1aa39da" providerId="ADAL" clId="{BB0B9383-9A39-4408-ACF1-932CF08AE380}" dt="2019-06-17T20:33:46.715" v="248"/>
          <ac:picMkLst>
            <pc:docMk/>
            <pc:sldMk cId="1366432435" sldId="298"/>
            <ac:picMk id="5" creationId="{00000000-0000-0000-0000-000000000000}"/>
          </ac:picMkLst>
        </pc:picChg>
        <pc:picChg chg="add del mod">
          <ac:chgData name="Farah Saeed" userId="2c73679e-8b47-46d8-90a6-9905e1aa39da" providerId="ADAL" clId="{BB0B9383-9A39-4408-ACF1-932CF08AE380}" dt="2019-06-17T20:33:46.715" v="248"/>
          <ac:picMkLst>
            <pc:docMk/>
            <pc:sldMk cId="1366432435" sldId="298"/>
            <ac:picMk id="10" creationId="{596B0FC7-A441-4C98-8D35-6448F776B817}"/>
          </ac:picMkLst>
        </pc:picChg>
      </pc:sldChg>
      <pc:sldChg chg="modSp add">
        <pc:chgData name="Farah Saeed" userId="2c73679e-8b47-46d8-90a6-9905e1aa39da" providerId="ADAL" clId="{BB0B9383-9A39-4408-ACF1-932CF08AE380}" dt="2019-06-17T18:44:59.193" v="62" actId="12788"/>
        <pc:sldMkLst>
          <pc:docMk/>
          <pc:sldMk cId="352609807" sldId="300"/>
        </pc:sldMkLst>
        <pc:spChg chg="mod">
          <ac:chgData name="Farah Saeed" userId="2c73679e-8b47-46d8-90a6-9905e1aa39da" providerId="ADAL" clId="{BB0B9383-9A39-4408-ACF1-932CF08AE380}" dt="2019-06-17T18:44:59.193" v="62" actId="12788"/>
          <ac:spMkLst>
            <pc:docMk/>
            <pc:sldMk cId="352609807" sldId="300"/>
            <ac:spMk id="2" creationId="{00000000-0000-0000-0000-000000000000}"/>
          </ac:spMkLst>
        </pc:spChg>
      </pc:sldChg>
      <pc:sldChg chg="delSp modSp add delAnim">
        <pc:chgData name="Farah Saeed" userId="2c73679e-8b47-46d8-90a6-9905e1aa39da" providerId="ADAL" clId="{BB0B9383-9A39-4408-ACF1-932CF08AE380}" dt="2019-06-17T20:47:32.582" v="283" actId="478"/>
        <pc:sldMkLst>
          <pc:docMk/>
          <pc:sldMk cId="3748133451" sldId="304"/>
        </pc:sldMkLst>
        <pc:spChg chg="mod">
          <ac:chgData name="Farah Saeed" userId="2c73679e-8b47-46d8-90a6-9905e1aa39da" providerId="ADAL" clId="{BB0B9383-9A39-4408-ACF1-932CF08AE380}" dt="2019-06-17T20:47:29.853" v="282"/>
          <ac:spMkLst>
            <pc:docMk/>
            <pc:sldMk cId="3748133451" sldId="304"/>
            <ac:spMk id="2" creationId="{00000000-0000-0000-0000-000000000000}"/>
          </ac:spMkLst>
        </pc:spChg>
        <pc:spChg chg="del">
          <ac:chgData name="Farah Saeed" userId="2c73679e-8b47-46d8-90a6-9905e1aa39da" providerId="ADAL" clId="{BB0B9383-9A39-4408-ACF1-932CF08AE380}" dt="2019-06-17T20:47:32.582" v="283" actId="478"/>
          <ac:spMkLst>
            <pc:docMk/>
            <pc:sldMk cId="3748133451" sldId="304"/>
            <ac:spMk id="8" creationId="{00000000-0000-0000-0000-000000000000}"/>
          </ac:spMkLst>
        </pc:spChg>
      </pc:sldChg>
      <pc:sldChg chg="addSp modSp add">
        <pc:chgData name="Farah Saeed" userId="2c73679e-8b47-46d8-90a6-9905e1aa39da" providerId="ADAL" clId="{BB0B9383-9A39-4408-ACF1-932CF08AE380}" dt="2019-06-17T20:49:25.223" v="328" actId="164"/>
        <pc:sldMkLst>
          <pc:docMk/>
          <pc:sldMk cId="3271512746" sldId="327"/>
        </pc:sldMkLst>
        <pc:spChg chg="mod">
          <ac:chgData name="Farah Saeed" userId="2c73679e-8b47-46d8-90a6-9905e1aa39da" providerId="ADAL" clId="{BB0B9383-9A39-4408-ACF1-932CF08AE380}" dt="2019-06-17T20:47:35.777" v="284"/>
          <ac:spMkLst>
            <pc:docMk/>
            <pc:sldMk cId="3271512746" sldId="327"/>
            <ac:spMk id="2" creationId="{00000000-0000-0000-0000-000000000000}"/>
          </ac:spMkLst>
        </pc:spChg>
        <pc:spChg chg="add mod ord">
          <ac:chgData name="Farah Saeed" userId="2c73679e-8b47-46d8-90a6-9905e1aa39da" providerId="ADAL" clId="{BB0B9383-9A39-4408-ACF1-932CF08AE380}" dt="2019-06-17T20:49:25.223" v="328" actId="164"/>
          <ac:spMkLst>
            <pc:docMk/>
            <pc:sldMk cId="3271512746" sldId="327"/>
            <ac:spMk id="3" creationId="{7FF084F3-3FFD-47B3-9C66-A0FDE8DEBFD5}"/>
          </ac:spMkLst>
        </pc:spChg>
        <pc:spChg chg="add mod">
          <ac:chgData name="Farah Saeed" userId="2c73679e-8b47-46d8-90a6-9905e1aa39da" providerId="ADAL" clId="{BB0B9383-9A39-4408-ACF1-932CF08AE380}" dt="2019-06-17T20:49:25.223" v="328" actId="164"/>
          <ac:spMkLst>
            <pc:docMk/>
            <pc:sldMk cId="3271512746" sldId="327"/>
            <ac:spMk id="5" creationId="{8965ADC5-D9C1-4CB5-9A6F-5A0A571BA7BC}"/>
          </ac:spMkLst>
        </pc:spChg>
        <pc:grpChg chg="add mod">
          <ac:chgData name="Farah Saeed" userId="2c73679e-8b47-46d8-90a6-9905e1aa39da" providerId="ADAL" clId="{BB0B9383-9A39-4408-ACF1-932CF08AE380}" dt="2019-06-17T20:49:25.223" v="328" actId="164"/>
          <ac:grpSpMkLst>
            <pc:docMk/>
            <pc:sldMk cId="3271512746" sldId="327"/>
            <ac:grpSpMk id="6" creationId="{13661533-BA73-4850-8E2A-8DFB76DE8E11}"/>
          </ac:grpSpMkLst>
        </pc:grpChg>
      </pc:sldChg>
      <pc:sldChg chg="add">
        <pc:chgData name="Farah Saeed" userId="2c73679e-8b47-46d8-90a6-9905e1aa39da" providerId="ADAL" clId="{BB0B9383-9A39-4408-ACF1-932CF08AE380}" dt="2019-06-17T20:45:15.971" v="281"/>
        <pc:sldMkLst>
          <pc:docMk/>
          <pc:sldMk cId="3271356082" sldId="387"/>
        </pc:sldMkLst>
      </pc:sldChg>
      <pc:sldChg chg="add">
        <pc:chgData name="Farah Saeed" userId="2c73679e-8b47-46d8-90a6-9905e1aa39da" providerId="ADAL" clId="{BB0B9383-9A39-4408-ACF1-932CF08AE380}" dt="2019-06-17T20:45:15.971" v="281"/>
        <pc:sldMkLst>
          <pc:docMk/>
          <pc:sldMk cId="3416745327" sldId="392"/>
        </pc:sldMkLst>
      </pc:sldChg>
      <pc:sldChg chg="del">
        <pc:chgData name="Farah Saeed" userId="2c73679e-8b47-46d8-90a6-9905e1aa39da" providerId="ADAL" clId="{BB0B9383-9A39-4408-ACF1-932CF08AE380}" dt="2019-06-17T20:51:00.269" v="338" actId="2696"/>
        <pc:sldMkLst>
          <pc:docMk/>
          <pc:sldMk cId="3690029669" sldId="1023"/>
        </pc:sldMkLst>
      </pc:sldChg>
      <pc:sldChg chg="del">
        <pc:chgData name="Farah Saeed" userId="2c73679e-8b47-46d8-90a6-9905e1aa39da" providerId="ADAL" clId="{BB0B9383-9A39-4408-ACF1-932CF08AE380}" dt="2019-06-17T20:51:00.209" v="329" actId="2696"/>
        <pc:sldMkLst>
          <pc:docMk/>
          <pc:sldMk cId="500833822" sldId="1024"/>
        </pc:sldMkLst>
      </pc:sldChg>
      <pc:sldChg chg="del">
        <pc:chgData name="Farah Saeed" userId="2c73679e-8b47-46d8-90a6-9905e1aa39da" providerId="ADAL" clId="{BB0B9383-9A39-4408-ACF1-932CF08AE380}" dt="2019-06-17T20:51:00.209" v="330" actId="2696"/>
        <pc:sldMkLst>
          <pc:docMk/>
          <pc:sldMk cId="3209446417" sldId="1025"/>
        </pc:sldMkLst>
      </pc:sldChg>
      <pc:sldChg chg="add del">
        <pc:chgData name="Farah Saeed" userId="2c73679e-8b47-46d8-90a6-9905e1aa39da" providerId="ADAL" clId="{BB0B9383-9A39-4408-ACF1-932CF08AE380}" dt="2019-06-17T19:14:23.157" v="64" actId="2696"/>
        <pc:sldMkLst>
          <pc:docMk/>
          <pc:sldMk cId="3242667040" sldId="1026"/>
        </pc:sldMkLst>
      </pc:sldChg>
      <pc:sldChg chg="addSp delSp modSp add delAnim">
        <pc:chgData name="Farah Saeed" userId="2c73679e-8b47-46d8-90a6-9905e1aa39da" providerId="ADAL" clId="{BB0B9383-9A39-4408-ACF1-932CF08AE380}" dt="2019-06-17T19:48:43.858" v="215" actId="404"/>
        <pc:sldMkLst>
          <pc:docMk/>
          <pc:sldMk cId="1244819483" sldId="1027"/>
        </pc:sldMkLst>
        <pc:spChg chg="del">
          <ac:chgData name="Farah Saeed" userId="2c73679e-8b47-46d8-90a6-9905e1aa39da" providerId="ADAL" clId="{BB0B9383-9A39-4408-ACF1-932CF08AE380}" dt="2019-06-17T19:14:26.068" v="65" actId="478"/>
          <ac:spMkLst>
            <pc:docMk/>
            <pc:sldMk cId="1244819483" sldId="1027"/>
            <ac:spMk id="3" creationId="{925CDA8E-AE06-49FA-81B7-1BB2C59B9545}"/>
          </ac:spMkLst>
        </pc:spChg>
        <pc:spChg chg="mod">
          <ac:chgData name="Farah Saeed" userId="2c73679e-8b47-46d8-90a6-9905e1aa39da" providerId="ADAL" clId="{BB0B9383-9A39-4408-ACF1-932CF08AE380}" dt="2019-06-17T19:14:32.311" v="78" actId="5793"/>
          <ac:spMkLst>
            <pc:docMk/>
            <pc:sldMk cId="1244819483" sldId="1027"/>
            <ac:spMk id="5" creationId="{3C3C93B1-221B-40A3-A2AF-6381716FDD6B}"/>
          </ac:spMkLst>
        </pc:spChg>
        <pc:graphicFrameChg chg="add mod">
          <ac:chgData name="Farah Saeed" userId="2c73679e-8b47-46d8-90a6-9905e1aa39da" providerId="ADAL" clId="{BB0B9383-9A39-4408-ACF1-932CF08AE380}" dt="2019-06-17T19:48:43.858" v="215" actId="404"/>
          <ac:graphicFrameMkLst>
            <pc:docMk/>
            <pc:sldMk cId="1244819483" sldId="1027"/>
            <ac:graphicFrameMk id="2" creationId="{7AB99498-60AC-4DD6-8B3E-A8DB43243942}"/>
          </ac:graphicFrameMkLst>
        </pc:graphicFrameChg>
      </pc:sldChg>
      <pc:sldChg chg="addSp delSp modSp add modAnim">
        <pc:chgData name="Farah Saeed" userId="2c73679e-8b47-46d8-90a6-9905e1aa39da" providerId="ADAL" clId="{BB0B9383-9A39-4408-ACF1-932CF08AE380}" dt="2019-06-17T20:16:49.406" v="234" actId="554"/>
        <pc:sldMkLst>
          <pc:docMk/>
          <pc:sldMk cId="354240002" sldId="1028"/>
        </pc:sldMkLst>
        <pc:spChg chg="del">
          <ac:chgData name="Farah Saeed" userId="2c73679e-8b47-46d8-90a6-9905e1aa39da" providerId="ADAL" clId="{BB0B9383-9A39-4408-ACF1-932CF08AE380}" dt="2019-06-17T20:14:14.272" v="231" actId="478"/>
          <ac:spMkLst>
            <pc:docMk/>
            <pc:sldMk cId="354240002" sldId="1028"/>
            <ac:spMk id="3" creationId="{4F7851A2-C681-4BE7-9C46-D16665CAABC6}"/>
          </ac:spMkLst>
        </pc:spChg>
        <pc:spChg chg="del">
          <ac:chgData name="Farah Saeed" userId="2c73679e-8b47-46d8-90a6-9905e1aa39da" providerId="ADAL" clId="{BB0B9383-9A39-4408-ACF1-932CF08AE380}" dt="2019-06-17T20:14:11.965" v="230" actId="478"/>
          <ac:spMkLst>
            <pc:docMk/>
            <pc:sldMk cId="354240002" sldId="1028"/>
            <ac:spMk id="4" creationId="{40292642-0376-4544-A5F7-A492B3E1472D}"/>
          </ac:spMkLst>
        </pc:spChg>
        <pc:spChg chg="add mod">
          <ac:chgData name="Farah Saeed" userId="2c73679e-8b47-46d8-90a6-9905e1aa39da" providerId="ADAL" clId="{BB0B9383-9A39-4408-ACF1-932CF08AE380}" dt="2019-06-17T20:16:36.878" v="233" actId="1076"/>
          <ac:spMkLst>
            <pc:docMk/>
            <pc:sldMk cId="354240002" sldId="1028"/>
            <ac:spMk id="12" creationId="{68C06F0C-2A78-4D0E-AF24-38A174007E32}"/>
          </ac:spMkLst>
        </pc:spChg>
        <pc:grpChg chg="add mod">
          <ac:chgData name="Farah Saeed" userId="2c73679e-8b47-46d8-90a6-9905e1aa39da" providerId="ADAL" clId="{BB0B9383-9A39-4408-ACF1-932CF08AE380}" dt="2019-06-17T20:16:49.406" v="234" actId="554"/>
          <ac:grpSpMkLst>
            <pc:docMk/>
            <pc:sldMk cId="354240002" sldId="1028"/>
            <ac:grpSpMk id="6" creationId="{8B266AB3-7BD1-44C3-A0FD-506E35808B16}"/>
          </ac:grpSpMkLst>
        </pc:grpChg>
        <pc:grpChg chg="add mod">
          <ac:chgData name="Farah Saeed" userId="2c73679e-8b47-46d8-90a6-9905e1aa39da" providerId="ADAL" clId="{BB0B9383-9A39-4408-ACF1-932CF08AE380}" dt="2019-06-17T20:16:49.406" v="234" actId="554"/>
          <ac:grpSpMkLst>
            <pc:docMk/>
            <pc:sldMk cId="354240002" sldId="1028"/>
            <ac:grpSpMk id="9" creationId="{AB728A60-69D8-44CB-BB15-045634BF6809}"/>
          </ac:grpSpMkLst>
        </pc:grpChg>
        <pc:grpChg chg="add mod">
          <ac:chgData name="Farah Saeed" userId="2c73679e-8b47-46d8-90a6-9905e1aa39da" providerId="ADAL" clId="{BB0B9383-9A39-4408-ACF1-932CF08AE380}" dt="2019-06-17T20:16:36.878" v="233" actId="1076"/>
          <ac:grpSpMkLst>
            <pc:docMk/>
            <pc:sldMk cId="354240002" sldId="1028"/>
            <ac:grpSpMk id="13" creationId="{7D6FAF24-7534-49C1-9F7F-F83A6422A2F9}"/>
          </ac:grpSpMkLst>
        </pc:grpChg>
        <pc:grpChg chg="add mod">
          <ac:chgData name="Farah Saeed" userId="2c73679e-8b47-46d8-90a6-9905e1aa39da" providerId="ADAL" clId="{BB0B9383-9A39-4408-ACF1-932CF08AE380}" dt="2019-06-17T20:16:36.878" v="233" actId="1076"/>
          <ac:grpSpMkLst>
            <pc:docMk/>
            <pc:sldMk cId="354240002" sldId="1028"/>
            <ac:grpSpMk id="16" creationId="{81B966FC-4F38-4A02-822D-132AE22EA5FD}"/>
          </ac:grpSpMkLst>
        </pc:grpChg>
        <pc:grpChg chg="add mod">
          <ac:chgData name="Farah Saeed" userId="2c73679e-8b47-46d8-90a6-9905e1aa39da" providerId="ADAL" clId="{BB0B9383-9A39-4408-ACF1-932CF08AE380}" dt="2019-06-17T20:16:36.878" v="233" actId="1076"/>
          <ac:grpSpMkLst>
            <pc:docMk/>
            <pc:sldMk cId="354240002" sldId="1028"/>
            <ac:grpSpMk id="19" creationId="{994C4E6D-48CF-457F-89E0-F008A7A622E2}"/>
          </ac:grpSpMkLst>
        </pc:grpChg>
        <pc:grpChg chg="add mod">
          <ac:chgData name="Farah Saeed" userId="2c73679e-8b47-46d8-90a6-9905e1aa39da" providerId="ADAL" clId="{BB0B9383-9A39-4408-ACF1-932CF08AE380}" dt="2019-06-17T20:16:36.878" v="233" actId="1076"/>
          <ac:grpSpMkLst>
            <pc:docMk/>
            <pc:sldMk cId="354240002" sldId="1028"/>
            <ac:grpSpMk id="22" creationId="{EDFA1B33-4AAB-44AD-8336-8060C5B43F44}"/>
          </ac:grpSpMkLst>
        </pc:grpChg>
        <pc:grpChg chg="add mod">
          <ac:chgData name="Farah Saeed" userId="2c73679e-8b47-46d8-90a6-9905e1aa39da" providerId="ADAL" clId="{BB0B9383-9A39-4408-ACF1-932CF08AE380}" dt="2019-06-17T20:16:36.878" v="233" actId="1076"/>
          <ac:grpSpMkLst>
            <pc:docMk/>
            <pc:sldMk cId="354240002" sldId="1028"/>
            <ac:grpSpMk id="25" creationId="{AE3641B1-493F-4A94-9EF2-E5A8FAF7B556}"/>
          </ac:grpSpMkLst>
        </pc:grpChg>
      </pc:sldChg>
      <pc:sldChg chg="addSp delSp modSp add modAnim">
        <pc:chgData name="Farah Saeed" userId="2c73679e-8b47-46d8-90a6-9905e1aa39da" providerId="ADAL" clId="{BB0B9383-9A39-4408-ACF1-932CF08AE380}" dt="2019-06-17T20:41:25.279" v="280"/>
        <pc:sldMkLst>
          <pc:docMk/>
          <pc:sldMk cId="488107637" sldId="1029"/>
        </pc:sldMkLst>
        <pc:grpChg chg="del">
          <ac:chgData name="Farah Saeed" userId="2c73679e-8b47-46d8-90a6-9905e1aa39da" providerId="ADAL" clId="{BB0B9383-9A39-4408-ACF1-932CF08AE380}" dt="2019-06-17T20:38:57.446" v="266" actId="478"/>
          <ac:grpSpMkLst>
            <pc:docMk/>
            <pc:sldMk cId="488107637" sldId="1029"/>
            <ac:grpSpMk id="10" creationId="{6F23E7AA-7D44-4941-A597-F299B4769B3C}"/>
          </ac:grpSpMkLst>
        </pc:grpChg>
        <pc:picChg chg="add del mod">
          <ac:chgData name="Farah Saeed" userId="2c73679e-8b47-46d8-90a6-9905e1aa39da" providerId="ADAL" clId="{BB0B9383-9A39-4408-ACF1-932CF08AE380}" dt="2019-06-17T20:40:14.788" v="272" actId="478"/>
          <ac:picMkLst>
            <pc:docMk/>
            <pc:sldMk cId="488107637" sldId="1029"/>
            <ac:picMk id="2" creationId="{38379A1C-A355-4031-B7D7-792B92CCBAE5}"/>
          </ac:picMkLst>
        </pc:picChg>
        <pc:picChg chg="add mod">
          <ac:chgData name="Farah Saeed" userId="2c73679e-8b47-46d8-90a6-9905e1aa39da" providerId="ADAL" clId="{BB0B9383-9A39-4408-ACF1-932CF08AE380}" dt="2019-06-17T20:40:27.240" v="277"/>
          <ac:picMkLst>
            <pc:docMk/>
            <pc:sldMk cId="488107637" sldId="1029"/>
            <ac:picMk id="1026" creationId="{1965A300-A379-4830-BB57-115D0E259A1D}"/>
          </ac:picMkLst>
        </pc:picChg>
      </pc:sldChg>
      <pc:sldChg chg="add del">
        <pc:chgData name="Farah Saeed" userId="2c73679e-8b47-46d8-90a6-9905e1aa39da" providerId="ADAL" clId="{BB0B9383-9A39-4408-ACF1-932CF08AE380}" dt="2019-06-17T20:35:07.133" v="264" actId="2696"/>
        <pc:sldMkLst>
          <pc:docMk/>
          <pc:sldMk cId="2441091420" sldId="1029"/>
        </pc:sldMkLst>
      </pc:sldChg>
      <pc:sldChg chg="addSp delSp modSp add">
        <pc:chgData name="Farah Saeed" userId="2c73679e-8b47-46d8-90a6-9905e1aa39da" providerId="ADAL" clId="{BB0B9383-9A39-4408-ACF1-932CF08AE380}" dt="2019-06-17T20:53:52.535" v="355"/>
        <pc:sldMkLst>
          <pc:docMk/>
          <pc:sldMk cId="496300205" sldId="1030"/>
        </pc:sldMkLst>
        <pc:spChg chg="del">
          <ac:chgData name="Farah Saeed" userId="2c73679e-8b47-46d8-90a6-9905e1aa39da" providerId="ADAL" clId="{BB0B9383-9A39-4408-ACF1-932CF08AE380}" dt="2019-06-17T20:53:52.535" v="355"/>
          <ac:spMkLst>
            <pc:docMk/>
            <pc:sldMk cId="496300205" sldId="1030"/>
            <ac:spMk id="2" creationId="{C3016A45-2711-468E-8AC4-E08F405C7FAA}"/>
          </ac:spMkLst>
        </pc:spChg>
        <pc:spChg chg="del">
          <ac:chgData name="Farah Saeed" userId="2c73679e-8b47-46d8-90a6-9905e1aa39da" providerId="ADAL" clId="{BB0B9383-9A39-4408-ACF1-932CF08AE380}" dt="2019-06-17T20:53:52.535" v="355"/>
          <ac:spMkLst>
            <pc:docMk/>
            <pc:sldMk cId="496300205" sldId="1030"/>
            <ac:spMk id="3" creationId="{09923D44-6250-469F-82D8-364251797966}"/>
          </ac:spMkLst>
        </pc:spChg>
        <pc:spChg chg="del">
          <ac:chgData name="Farah Saeed" userId="2c73679e-8b47-46d8-90a6-9905e1aa39da" providerId="ADAL" clId="{BB0B9383-9A39-4408-ACF1-932CF08AE380}" dt="2019-06-17T20:53:52.535" v="355"/>
          <ac:spMkLst>
            <pc:docMk/>
            <pc:sldMk cId="496300205" sldId="1030"/>
            <ac:spMk id="4" creationId="{44B3110C-933D-4B45-8141-607320322633}"/>
          </ac:spMkLst>
        </pc:spChg>
        <pc:spChg chg="add mod">
          <ac:chgData name="Farah Saeed" userId="2c73679e-8b47-46d8-90a6-9905e1aa39da" providerId="ADAL" clId="{BB0B9383-9A39-4408-ACF1-932CF08AE380}" dt="2019-06-17T20:53:52.535" v="355"/>
          <ac:spMkLst>
            <pc:docMk/>
            <pc:sldMk cId="496300205" sldId="1030"/>
            <ac:spMk id="5" creationId="{BB152F58-7718-4779-BF1C-0384E36A1A72}"/>
          </ac:spMkLst>
        </pc:spChg>
        <pc:spChg chg="add mod">
          <ac:chgData name="Farah Saeed" userId="2c73679e-8b47-46d8-90a6-9905e1aa39da" providerId="ADAL" clId="{BB0B9383-9A39-4408-ACF1-932CF08AE380}" dt="2019-06-17T20:53:52.535" v="355"/>
          <ac:spMkLst>
            <pc:docMk/>
            <pc:sldMk cId="496300205" sldId="1030"/>
            <ac:spMk id="6" creationId="{BE96252F-AA95-4600-980F-4D5EB569588C}"/>
          </ac:spMkLst>
        </pc:spChg>
      </pc:sldChg>
      <pc:sldChg chg="add del">
        <pc:chgData name="Farah Saeed" userId="2c73679e-8b47-46d8-90a6-9905e1aa39da" providerId="ADAL" clId="{BB0B9383-9A39-4408-ACF1-932CF08AE380}" dt="2019-06-17T20:53:42.872" v="353" actId="2696"/>
        <pc:sldMkLst>
          <pc:docMk/>
          <pc:sldMk cId="2508998827" sldId="1030"/>
        </pc:sldMkLst>
      </pc:sldChg>
    </pc:docChg>
  </pc:docChgLst>
  <pc:docChgLst>
    <pc:chgData name="Farah Saeed" userId="2c73679e-8b47-46d8-90a6-9905e1aa39da" providerId="ADAL" clId="{D502CB2B-DA88-45CA-8250-0AD7EBB6EB52}"/>
    <pc:docChg chg="undo custSel addSld modSld">
      <pc:chgData name="Farah Saeed" userId="2c73679e-8b47-46d8-90a6-9905e1aa39da" providerId="ADAL" clId="{D502CB2B-DA88-45CA-8250-0AD7EBB6EB52}" dt="2019-06-18T15:40:42.860" v="323" actId="1036"/>
      <pc:docMkLst>
        <pc:docMk/>
      </pc:docMkLst>
      <pc:sldChg chg="modSp modAnim">
        <pc:chgData name="Farah Saeed" userId="2c73679e-8b47-46d8-90a6-9905e1aa39da" providerId="ADAL" clId="{D502CB2B-DA88-45CA-8250-0AD7EBB6EB52}" dt="2019-06-18T15:34:21.899" v="226" actId="1036"/>
        <pc:sldMkLst>
          <pc:docMk/>
          <pc:sldMk cId="3998274848" sldId="260"/>
        </pc:sldMkLst>
        <pc:grpChg chg="mod">
          <ac:chgData name="Farah Saeed" userId="2c73679e-8b47-46d8-90a6-9905e1aa39da" providerId="ADAL" clId="{D502CB2B-DA88-45CA-8250-0AD7EBB6EB52}" dt="2019-06-18T15:34:21.899" v="226" actId="1036"/>
          <ac:grpSpMkLst>
            <pc:docMk/>
            <pc:sldMk cId="3998274848" sldId="260"/>
            <ac:grpSpMk id="10" creationId="{6F23E7AA-7D44-4941-A597-F299B4769B3C}"/>
          </ac:grpSpMkLst>
        </pc:grpChg>
      </pc:sldChg>
      <pc:sldChg chg="modAnim">
        <pc:chgData name="Farah Saeed" userId="2c73679e-8b47-46d8-90a6-9905e1aa39da" providerId="ADAL" clId="{D502CB2B-DA88-45CA-8250-0AD7EBB6EB52}" dt="2019-06-18T15:29:39.536" v="171"/>
        <pc:sldMkLst>
          <pc:docMk/>
          <pc:sldMk cId="1676894040" sldId="261"/>
        </pc:sldMkLst>
      </pc:sldChg>
      <pc:sldChg chg="addSp delSp modSp">
        <pc:chgData name="Farah Saeed" userId="2c73679e-8b47-46d8-90a6-9905e1aa39da" providerId="ADAL" clId="{D502CB2B-DA88-45CA-8250-0AD7EBB6EB52}" dt="2019-06-18T15:40:42.860" v="323" actId="1036"/>
        <pc:sldMkLst>
          <pc:docMk/>
          <pc:sldMk cId="3748133451" sldId="304"/>
        </pc:sldMkLst>
        <pc:spChg chg="add mod">
          <ac:chgData name="Farah Saeed" userId="2c73679e-8b47-46d8-90a6-9905e1aa39da" providerId="ADAL" clId="{D502CB2B-DA88-45CA-8250-0AD7EBB6EB52}" dt="2019-06-18T15:40:42.860" v="323" actId="1036"/>
          <ac:spMkLst>
            <pc:docMk/>
            <pc:sldMk cId="3748133451" sldId="304"/>
            <ac:spMk id="6" creationId="{FC508B11-CF5C-4D9B-B230-BED1867DBB8F}"/>
          </ac:spMkLst>
        </pc:spChg>
        <pc:spChg chg="del">
          <ac:chgData name="Farah Saeed" userId="2c73679e-8b47-46d8-90a6-9905e1aa39da" providerId="ADAL" clId="{D502CB2B-DA88-45CA-8250-0AD7EBB6EB52}" dt="2019-06-18T15:39:41.185" v="232"/>
          <ac:spMkLst>
            <pc:docMk/>
            <pc:sldMk cId="3748133451" sldId="304"/>
            <ac:spMk id="7" creationId="{00000000-0000-0000-0000-000000000000}"/>
          </ac:spMkLst>
        </pc:spChg>
        <pc:picChg chg="mod">
          <ac:chgData name="Farah Saeed" userId="2c73679e-8b47-46d8-90a6-9905e1aa39da" providerId="ADAL" clId="{D502CB2B-DA88-45CA-8250-0AD7EBB6EB52}" dt="2019-06-18T15:40:42.860" v="323" actId="1036"/>
          <ac:picMkLst>
            <pc:docMk/>
            <pc:sldMk cId="3748133451" sldId="304"/>
            <ac:picMk id="4" creationId="{00000000-0000-0000-0000-000000000000}"/>
          </ac:picMkLst>
        </pc:picChg>
        <pc:picChg chg="mod">
          <ac:chgData name="Farah Saeed" userId="2c73679e-8b47-46d8-90a6-9905e1aa39da" providerId="ADAL" clId="{D502CB2B-DA88-45CA-8250-0AD7EBB6EB52}" dt="2019-06-18T15:40:42.860" v="323" actId="1036"/>
          <ac:picMkLst>
            <pc:docMk/>
            <pc:sldMk cId="3748133451" sldId="304"/>
            <ac:picMk id="5" creationId="{00000000-0000-0000-0000-000000000000}"/>
          </ac:picMkLst>
        </pc:picChg>
      </pc:sldChg>
      <pc:sldChg chg="add">
        <pc:chgData name="Farah Saeed" userId="2c73679e-8b47-46d8-90a6-9905e1aa39da" providerId="ADAL" clId="{D502CB2B-DA88-45CA-8250-0AD7EBB6EB52}" dt="2019-06-18T13:18:19.017" v="0"/>
        <pc:sldMkLst>
          <pc:docMk/>
          <pc:sldMk cId="3440558775" sldId="305"/>
        </pc:sldMkLst>
      </pc:sldChg>
      <pc:sldChg chg="add">
        <pc:chgData name="Farah Saeed" userId="2c73679e-8b47-46d8-90a6-9905e1aa39da" providerId="ADAL" clId="{D502CB2B-DA88-45CA-8250-0AD7EBB6EB52}" dt="2019-06-18T13:18:19.017" v="0"/>
        <pc:sldMkLst>
          <pc:docMk/>
          <pc:sldMk cId="3421092435" sldId="313"/>
        </pc:sldMkLst>
      </pc:sldChg>
      <pc:sldChg chg="modAnim">
        <pc:chgData name="Farah Saeed" userId="2c73679e-8b47-46d8-90a6-9905e1aa39da" providerId="ADAL" clId="{D502CB2B-DA88-45CA-8250-0AD7EBB6EB52}" dt="2019-06-18T15:28:57.589" v="170"/>
        <pc:sldMkLst>
          <pc:docMk/>
          <pc:sldMk cId="1244819483" sldId="1027"/>
        </pc:sldMkLst>
      </pc:sldChg>
      <pc:sldChg chg="modSp modAnim">
        <pc:chgData name="Farah Saeed" userId="2c73679e-8b47-46d8-90a6-9905e1aa39da" providerId="ADAL" clId="{D502CB2B-DA88-45CA-8250-0AD7EBB6EB52}" dt="2019-06-18T15:32:56.092" v="205"/>
        <pc:sldMkLst>
          <pc:docMk/>
          <pc:sldMk cId="354240002" sldId="1028"/>
        </pc:sldMkLst>
        <pc:spChg chg="mod">
          <ac:chgData name="Farah Saeed" userId="2c73679e-8b47-46d8-90a6-9905e1aa39da" providerId="ADAL" clId="{D502CB2B-DA88-45CA-8250-0AD7EBB6EB52}" dt="2019-06-18T15:30:20.534" v="184" actId="20577"/>
          <ac:spMkLst>
            <pc:docMk/>
            <pc:sldMk cId="354240002" sldId="1028"/>
            <ac:spMk id="8" creationId="{CE7DB646-D2AC-471E-9BF0-C658A395AAB4}"/>
          </ac:spMkLst>
        </pc:spChg>
        <pc:spChg chg="mod">
          <ac:chgData name="Farah Saeed" userId="2c73679e-8b47-46d8-90a6-9905e1aa39da" providerId="ADAL" clId="{D502CB2B-DA88-45CA-8250-0AD7EBB6EB52}" dt="2019-06-18T15:30:26.540" v="191" actId="20577"/>
          <ac:spMkLst>
            <pc:docMk/>
            <pc:sldMk cId="354240002" sldId="1028"/>
            <ac:spMk id="14" creationId="{AEB398CF-E0C8-4676-9EC1-6FEEAC429443}"/>
          </ac:spMkLst>
        </pc:spChg>
      </pc:sldChg>
      <pc:sldChg chg="addSp modSp modAnim">
        <pc:chgData name="Farah Saeed" userId="2c73679e-8b47-46d8-90a6-9905e1aa39da" providerId="ADAL" clId="{D502CB2B-DA88-45CA-8250-0AD7EBB6EB52}" dt="2019-06-18T15:39:11.588" v="231"/>
        <pc:sldMkLst>
          <pc:docMk/>
          <pc:sldMk cId="488107637" sldId="1029"/>
        </pc:sldMkLst>
        <pc:picChg chg="add mod">
          <ac:chgData name="Farah Saeed" userId="2c73679e-8b47-46d8-90a6-9905e1aa39da" providerId="ADAL" clId="{D502CB2B-DA88-45CA-8250-0AD7EBB6EB52}" dt="2019-06-18T15:38:59.750" v="229" actId="1076"/>
          <ac:picMkLst>
            <pc:docMk/>
            <pc:sldMk cId="488107637" sldId="1029"/>
            <ac:picMk id="2" creationId="{3BAAEC27-339F-4B7B-AC63-57A3073A3B93}"/>
          </ac:picMkLst>
        </pc:picChg>
      </pc:sldChg>
      <pc:sldChg chg="addSp delSp modSp delAnim modAnim">
        <pc:chgData name="Farah Saeed" userId="2c73679e-8b47-46d8-90a6-9905e1aa39da" providerId="ADAL" clId="{D502CB2B-DA88-45CA-8250-0AD7EBB6EB52}" dt="2019-06-18T13:23:00.697" v="150" actId="1076"/>
        <pc:sldMkLst>
          <pc:docMk/>
          <pc:sldMk cId="496300205" sldId="1030"/>
        </pc:sldMkLst>
        <pc:spChg chg="add del mod">
          <ac:chgData name="Farah Saeed" userId="2c73679e-8b47-46d8-90a6-9905e1aa39da" providerId="ADAL" clId="{D502CB2B-DA88-45CA-8250-0AD7EBB6EB52}" dt="2019-06-18T13:22:54.557" v="149" actId="478"/>
          <ac:spMkLst>
            <pc:docMk/>
            <pc:sldMk cId="496300205" sldId="1030"/>
            <ac:spMk id="4" creationId="{B260685B-52E7-4849-A884-1AA869D5B6C6}"/>
          </ac:spMkLst>
        </pc:spChg>
        <pc:spChg chg="mod">
          <ac:chgData name="Farah Saeed" userId="2c73679e-8b47-46d8-90a6-9905e1aa39da" providerId="ADAL" clId="{D502CB2B-DA88-45CA-8250-0AD7EBB6EB52}" dt="2019-06-18T13:18:26.969" v="26" actId="20577"/>
          <ac:spMkLst>
            <pc:docMk/>
            <pc:sldMk cId="496300205" sldId="1030"/>
            <ac:spMk id="5" creationId="{BB152F58-7718-4779-BF1C-0384E36A1A72}"/>
          </ac:spMkLst>
        </pc:spChg>
        <pc:spChg chg="del">
          <ac:chgData name="Farah Saeed" userId="2c73679e-8b47-46d8-90a6-9905e1aa39da" providerId="ADAL" clId="{D502CB2B-DA88-45CA-8250-0AD7EBB6EB52}" dt="2019-06-18T13:18:31.949" v="27" actId="478"/>
          <ac:spMkLst>
            <pc:docMk/>
            <pc:sldMk cId="496300205" sldId="1030"/>
            <ac:spMk id="6" creationId="{BE96252F-AA95-4600-980F-4D5EB569588C}"/>
          </ac:spMkLst>
        </pc:spChg>
        <pc:picChg chg="add mod">
          <ac:chgData name="Farah Saeed" userId="2c73679e-8b47-46d8-90a6-9905e1aa39da" providerId="ADAL" clId="{D502CB2B-DA88-45CA-8250-0AD7EBB6EB52}" dt="2019-06-18T13:23:00.697" v="150" actId="1076"/>
          <ac:picMkLst>
            <pc:docMk/>
            <pc:sldMk cId="496300205" sldId="1030"/>
            <ac:picMk id="2" creationId="{2F291481-E802-495B-AEF4-370ED3585F2A}"/>
          </ac:picMkLst>
        </pc:picChg>
      </pc:sldChg>
      <pc:sldChg chg="addSp delSp modSp add">
        <pc:chgData name="Farah Saeed" userId="2c73679e-8b47-46d8-90a6-9905e1aa39da" providerId="ADAL" clId="{D502CB2B-DA88-45CA-8250-0AD7EBB6EB52}" dt="2019-06-18T13:26:53.958" v="160" actId="1076"/>
        <pc:sldMkLst>
          <pc:docMk/>
          <pc:sldMk cId="1751014852" sldId="1031"/>
        </pc:sldMkLst>
        <pc:spChg chg="del">
          <ac:chgData name="Farah Saeed" userId="2c73679e-8b47-46d8-90a6-9905e1aa39da" providerId="ADAL" clId="{D502CB2B-DA88-45CA-8250-0AD7EBB6EB52}" dt="2019-06-18T13:25:51.259" v="152"/>
          <ac:spMkLst>
            <pc:docMk/>
            <pc:sldMk cId="1751014852" sldId="1031"/>
            <ac:spMk id="2" creationId="{1F5060E7-A828-43DA-AEB4-6EDA1C059528}"/>
          </ac:spMkLst>
        </pc:spChg>
        <pc:spChg chg="del">
          <ac:chgData name="Farah Saeed" userId="2c73679e-8b47-46d8-90a6-9905e1aa39da" providerId="ADAL" clId="{D502CB2B-DA88-45CA-8250-0AD7EBB6EB52}" dt="2019-06-18T13:25:51.259" v="152"/>
          <ac:spMkLst>
            <pc:docMk/>
            <pc:sldMk cId="1751014852" sldId="1031"/>
            <ac:spMk id="3" creationId="{CA861DA4-D363-47B6-9D4E-DE89060853F1}"/>
          </ac:spMkLst>
        </pc:spChg>
        <pc:spChg chg="del">
          <ac:chgData name="Farah Saeed" userId="2c73679e-8b47-46d8-90a6-9905e1aa39da" providerId="ADAL" clId="{D502CB2B-DA88-45CA-8250-0AD7EBB6EB52}" dt="2019-06-18T13:25:51.259" v="152"/>
          <ac:spMkLst>
            <pc:docMk/>
            <pc:sldMk cId="1751014852" sldId="1031"/>
            <ac:spMk id="4" creationId="{8FBE4C4C-B9FB-4E55-8C72-DAB84C91541E}"/>
          </ac:spMkLst>
        </pc:spChg>
        <pc:spChg chg="add mod">
          <ac:chgData name="Farah Saeed" userId="2c73679e-8b47-46d8-90a6-9905e1aa39da" providerId="ADAL" clId="{D502CB2B-DA88-45CA-8250-0AD7EBB6EB52}" dt="2019-06-18T13:25:55.166" v="157" actId="20577"/>
          <ac:spMkLst>
            <pc:docMk/>
            <pc:sldMk cId="1751014852" sldId="1031"/>
            <ac:spMk id="5" creationId="{C3C028CA-C2FE-46F2-9822-954BF0255963}"/>
          </ac:spMkLst>
        </pc:spChg>
        <pc:spChg chg="add del mod">
          <ac:chgData name="Farah Saeed" userId="2c73679e-8b47-46d8-90a6-9905e1aa39da" providerId="ADAL" clId="{D502CB2B-DA88-45CA-8250-0AD7EBB6EB52}" dt="2019-06-18T13:25:57.927" v="158" actId="478"/>
          <ac:spMkLst>
            <pc:docMk/>
            <pc:sldMk cId="1751014852" sldId="1031"/>
            <ac:spMk id="6" creationId="{F69DD7D1-E264-466C-8565-F1108F27168E}"/>
          </ac:spMkLst>
        </pc:spChg>
        <pc:picChg chg="add mod">
          <ac:chgData name="Farah Saeed" userId="2c73679e-8b47-46d8-90a6-9905e1aa39da" providerId="ADAL" clId="{D502CB2B-DA88-45CA-8250-0AD7EBB6EB52}" dt="2019-06-18T13:26:53.958" v="160" actId="1076"/>
          <ac:picMkLst>
            <pc:docMk/>
            <pc:sldMk cId="1751014852" sldId="1031"/>
            <ac:picMk id="7" creationId="{15A9F82B-9F14-41BE-93EE-000AD390A7D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A795EE-7F01-49F6-8641-2B2E863BB016}"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4189F35F-3F6E-4D42-BDCC-38D8EB89FB9B}">
      <dgm:prSet phldrT="[Text]" custT="1"/>
      <dgm:spPr/>
      <dgm:t>
        <a:bodyPr/>
        <a:lstStyle/>
        <a:p>
          <a:r>
            <a:rPr lang="en-US" sz="2800" dirty="0"/>
            <a:t>HL7 – PM / Orders &amp; Results</a:t>
          </a:r>
        </a:p>
      </dgm:t>
    </dgm:pt>
    <dgm:pt modelId="{6F213C7F-A07A-4B7B-BA5A-0DF1BF25B946}" type="parTrans" cxnId="{21ADED70-5C0E-4CD7-91A9-761BA1008AEA}">
      <dgm:prSet/>
      <dgm:spPr/>
      <dgm:t>
        <a:bodyPr/>
        <a:lstStyle/>
        <a:p>
          <a:endParaRPr lang="en-US" sz="1100"/>
        </a:p>
      </dgm:t>
    </dgm:pt>
    <dgm:pt modelId="{B5F6AC48-8F33-48C6-B92B-D9315E75B85B}" type="sibTrans" cxnId="{21ADED70-5C0E-4CD7-91A9-761BA1008AEA}">
      <dgm:prSet/>
      <dgm:spPr/>
      <dgm:t>
        <a:bodyPr/>
        <a:lstStyle/>
        <a:p>
          <a:endParaRPr lang="en-US" sz="1100"/>
        </a:p>
      </dgm:t>
    </dgm:pt>
    <dgm:pt modelId="{C83EC69C-85C9-47EA-B4D2-702C7A168DE1}">
      <dgm:prSet phldrT="[Text]" custT="1"/>
      <dgm:spPr/>
      <dgm:t>
        <a:bodyPr/>
        <a:lstStyle/>
        <a:p>
          <a:r>
            <a:rPr lang="en-US" sz="2800" dirty="0"/>
            <a:t>Direct Messaging</a:t>
          </a:r>
        </a:p>
      </dgm:t>
    </dgm:pt>
    <dgm:pt modelId="{7A2FEDF4-9065-486F-A2E5-26923CDD7850}" type="parTrans" cxnId="{0499990D-D610-4F4A-890E-A4C8ADB5B926}">
      <dgm:prSet/>
      <dgm:spPr/>
      <dgm:t>
        <a:bodyPr/>
        <a:lstStyle/>
        <a:p>
          <a:endParaRPr lang="en-US" sz="1100"/>
        </a:p>
      </dgm:t>
    </dgm:pt>
    <dgm:pt modelId="{395C6A15-469D-4CD3-9CD7-60949886D031}" type="sibTrans" cxnId="{0499990D-D610-4F4A-890E-A4C8ADB5B926}">
      <dgm:prSet/>
      <dgm:spPr/>
      <dgm:t>
        <a:bodyPr/>
        <a:lstStyle/>
        <a:p>
          <a:endParaRPr lang="en-US" sz="1100"/>
        </a:p>
      </dgm:t>
    </dgm:pt>
    <dgm:pt modelId="{7D055E21-B115-4A27-BBBF-F734AC5E7F7A}">
      <dgm:prSet phldrT="[Text]" custT="1"/>
      <dgm:spPr/>
      <dgm:t>
        <a:bodyPr/>
        <a:lstStyle/>
        <a:p>
          <a:r>
            <a:rPr lang="en-US" sz="2800" dirty="0"/>
            <a:t>HIE CCDA Exchange	</a:t>
          </a:r>
        </a:p>
      </dgm:t>
    </dgm:pt>
    <dgm:pt modelId="{91960779-3D56-44FB-9222-79FDDC93D9F0}" type="parTrans" cxnId="{35A2FB7B-87A8-4EC5-B1F4-6B39727A26F2}">
      <dgm:prSet/>
      <dgm:spPr/>
      <dgm:t>
        <a:bodyPr/>
        <a:lstStyle/>
        <a:p>
          <a:endParaRPr lang="en-US" sz="1100"/>
        </a:p>
      </dgm:t>
    </dgm:pt>
    <dgm:pt modelId="{7753D0CD-BBCE-44D8-8BAC-E9E3B4AD979C}" type="sibTrans" cxnId="{35A2FB7B-87A8-4EC5-B1F4-6B39727A26F2}">
      <dgm:prSet/>
      <dgm:spPr/>
      <dgm:t>
        <a:bodyPr/>
        <a:lstStyle/>
        <a:p>
          <a:endParaRPr lang="en-US" sz="1100"/>
        </a:p>
      </dgm:t>
    </dgm:pt>
    <dgm:pt modelId="{853A4613-0A96-45B1-B4CF-898F7A277140}">
      <dgm:prSet phldrT="[Text]" custT="1"/>
      <dgm:spPr/>
      <dgm:t>
        <a:bodyPr/>
        <a:lstStyle/>
        <a:p>
          <a:r>
            <a:rPr lang="en-US" sz="2800" dirty="0"/>
            <a:t>Carequality / CommonWell</a:t>
          </a:r>
        </a:p>
      </dgm:t>
    </dgm:pt>
    <dgm:pt modelId="{841FC1E0-7F3D-4458-BCA4-DE9CBE06BCE7}" type="parTrans" cxnId="{1126A1E7-327F-4481-B1C5-7029378A6A6D}">
      <dgm:prSet/>
      <dgm:spPr/>
      <dgm:t>
        <a:bodyPr/>
        <a:lstStyle/>
        <a:p>
          <a:endParaRPr lang="en-US" sz="1100"/>
        </a:p>
      </dgm:t>
    </dgm:pt>
    <dgm:pt modelId="{0F7AAF48-86DF-4BA4-A92D-E67D19DE89AD}" type="sibTrans" cxnId="{1126A1E7-327F-4481-B1C5-7029378A6A6D}">
      <dgm:prSet/>
      <dgm:spPr/>
      <dgm:t>
        <a:bodyPr/>
        <a:lstStyle/>
        <a:p>
          <a:endParaRPr lang="en-US" sz="1100"/>
        </a:p>
      </dgm:t>
    </dgm:pt>
    <dgm:pt modelId="{93BF1039-DE8E-4F92-BBDE-D6B45E87FFF2}" type="pres">
      <dgm:prSet presAssocID="{73A795EE-7F01-49F6-8641-2B2E863BB016}" presName="Name0" presStyleCnt="0">
        <dgm:presLayoutVars>
          <dgm:chMax val="7"/>
          <dgm:chPref val="7"/>
          <dgm:dir/>
        </dgm:presLayoutVars>
      </dgm:prSet>
      <dgm:spPr/>
      <dgm:t>
        <a:bodyPr/>
        <a:lstStyle/>
        <a:p>
          <a:endParaRPr lang="en-US"/>
        </a:p>
      </dgm:t>
    </dgm:pt>
    <dgm:pt modelId="{079394AA-2B20-4216-9C55-77315F3F6096}" type="pres">
      <dgm:prSet presAssocID="{73A795EE-7F01-49F6-8641-2B2E863BB016}" presName="Name1" presStyleCnt="0"/>
      <dgm:spPr/>
    </dgm:pt>
    <dgm:pt modelId="{82D57581-AAEE-4D4C-AA42-02792F25B96E}" type="pres">
      <dgm:prSet presAssocID="{73A795EE-7F01-49F6-8641-2B2E863BB016}" presName="cycle" presStyleCnt="0"/>
      <dgm:spPr/>
    </dgm:pt>
    <dgm:pt modelId="{26A1CF96-0944-4FFC-8B68-3A3CF37D0B23}" type="pres">
      <dgm:prSet presAssocID="{73A795EE-7F01-49F6-8641-2B2E863BB016}" presName="srcNode" presStyleLbl="node1" presStyleIdx="0" presStyleCnt="4"/>
      <dgm:spPr/>
    </dgm:pt>
    <dgm:pt modelId="{A1534741-0BEF-4B77-A5CB-35DFBCE744BC}" type="pres">
      <dgm:prSet presAssocID="{73A795EE-7F01-49F6-8641-2B2E863BB016}" presName="conn" presStyleLbl="parChTrans1D2" presStyleIdx="0" presStyleCnt="1"/>
      <dgm:spPr/>
      <dgm:t>
        <a:bodyPr/>
        <a:lstStyle/>
        <a:p>
          <a:endParaRPr lang="en-US"/>
        </a:p>
      </dgm:t>
    </dgm:pt>
    <dgm:pt modelId="{F54C1266-D89B-4B11-86F8-B3105EC26E48}" type="pres">
      <dgm:prSet presAssocID="{73A795EE-7F01-49F6-8641-2B2E863BB016}" presName="extraNode" presStyleLbl="node1" presStyleIdx="0" presStyleCnt="4"/>
      <dgm:spPr/>
    </dgm:pt>
    <dgm:pt modelId="{544F17D9-3BF4-4684-871F-B6EA3CE2A768}" type="pres">
      <dgm:prSet presAssocID="{73A795EE-7F01-49F6-8641-2B2E863BB016}" presName="dstNode" presStyleLbl="node1" presStyleIdx="0" presStyleCnt="4"/>
      <dgm:spPr/>
    </dgm:pt>
    <dgm:pt modelId="{920797F5-CD6E-4BFB-BA54-DCE832967910}" type="pres">
      <dgm:prSet presAssocID="{4189F35F-3F6E-4D42-BDCC-38D8EB89FB9B}" presName="text_1" presStyleLbl="node1" presStyleIdx="0" presStyleCnt="4">
        <dgm:presLayoutVars>
          <dgm:bulletEnabled val="1"/>
        </dgm:presLayoutVars>
      </dgm:prSet>
      <dgm:spPr/>
      <dgm:t>
        <a:bodyPr/>
        <a:lstStyle/>
        <a:p>
          <a:endParaRPr lang="en-US"/>
        </a:p>
      </dgm:t>
    </dgm:pt>
    <dgm:pt modelId="{FEC09EF9-1D55-433F-BF28-9679CD00C75C}" type="pres">
      <dgm:prSet presAssocID="{4189F35F-3F6E-4D42-BDCC-38D8EB89FB9B}" presName="accent_1" presStyleCnt="0"/>
      <dgm:spPr/>
    </dgm:pt>
    <dgm:pt modelId="{F7AE5809-3C70-4AAF-879D-A0AA78C442C5}" type="pres">
      <dgm:prSet presAssocID="{4189F35F-3F6E-4D42-BDCC-38D8EB89FB9B}" presName="accentRepeatNode" presStyleLbl="solidFgAcc1" presStyleIdx="0" presStyleCnt="4"/>
      <dgm:spPr/>
    </dgm:pt>
    <dgm:pt modelId="{C7FB5A84-1488-4E00-AA10-4B66505BBA9E}" type="pres">
      <dgm:prSet presAssocID="{C83EC69C-85C9-47EA-B4D2-702C7A168DE1}" presName="text_2" presStyleLbl="node1" presStyleIdx="1" presStyleCnt="4">
        <dgm:presLayoutVars>
          <dgm:bulletEnabled val="1"/>
        </dgm:presLayoutVars>
      </dgm:prSet>
      <dgm:spPr/>
      <dgm:t>
        <a:bodyPr/>
        <a:lstStyle/>
        <a:p>
          <a:endParaRPr lang="en-US"/>
        </a:p>
      </dgm:t>
    </dgm:pt>
    <dgm:pt modelId="{206CF887-8666-474E-A22F-CB2A7135418A}" type="pres">
      <dgm:prSet presAssocID="{C83EC69C-85C9-47EA-B4D2-702C7A168DE1}" presName="accent_2" presStyleCnt="0"/>
      <dgm:spPr/>
    </dgm:pt>
    <dgm:pt modelId="{84A45D9A-47AC-40D0-BB7C-E0E403E71C1A}" type="pres">
      <dgm:prSet presAssocID="{C83EC69C-85C9-47EA-B4D2-702C7A168DE1}" presName="accentRepeatNode" presStyleLbl="solidFgAcc1" presStyleIdx="1" presStyleCnt="4"/>
      <dgm:spPr/>
    </dgm:pt>
    <dgm:pt modelId="{CD28104A-AEDD-4E67-9265-056FC08D43FB}" type="pres">
      <dgm:prSet presAssocID="{7D055E21-B115-4A27-BBBF-F734AC5E7F7A}" presName="text_3" presStyleLbl="node1" presStyleIdx="2" presStyleCnt="4">
        <dgm:presLayoutVars>
          <dgm:bulletEnabled val="1"/>
        </dgm:presLayoutVars>
      </dgm:prSet>
      <dgm:spPr/>
      <dgm:t>
        <a:bodyPr/>
        <a:lstStyle/>
        <a:p>
          <a:endParaRPr lang="en-US"/>
        </a:p>
      </dgm:t>
    </dgm:pt>
    <dgm:pt modelId="{28FF2C39-257C-4881-B801-3F317889FC34}" type="pres">
      <dgm:prSet presAssocID="{7D055E21-B115-4A27-BBBF-F734AC5E7F7A}" presName="accent_3" presStyleCnt="0"/>
      <dgm:spPr/>
    </dgm:pt>
    <dgm:pt modelId="{8BABCDD4-94F0-40B6-8FC0-971572258AB0}" type="pres">
      <dgm:prSet presAssocID="{7D055E21-B115-4A27-BBBF-F734AC5E7F7A}" presName="accentRepeatNode" presStyleLbl="solidFgAcc1" presStyleIdx="2" presStyleCnt="4"/>
      <dgm:spPr/>
    </dgm:pt>
    <dgm:pt modelId="{1A5FCE6B-334F-4EF1-A195-DF3BED8FBA1A}" type="pres">
      <dgm:prSet presAssocID="{853A4613-0A96-45B1-B4CF-898F7A277140}" presName="text_4" presStyleLbl="node1" presStyleIdx="3" presStyleCnt="4">
        <dgm:presLayoutVars>
          <dgm:bulletEnabled val="1"/>
        </dgm:presLayoutVars>
      </dgm:prSet>
      <dgm:spPr/>
      <dgm:t>
        <a:bodyPr/>
        <a:lstStyle/>
        <a:p>
          <a:endParaRPr lang="en-US"/>
        </a:p>
      </dgm:t>
    </dgm:pt>
    <dgm:pt modelId="{AA98CB4F-6E06-4004-AF02-7B033BD75D87}" type="pres">
      <dgm:prSet presAssocID="{853A4613-0A96-45B1-B4CF-898F7A277140}" presName="accent_4" presStyleCnt="0"/>
      <dgm:spPr/>
    </dgm:pt>
    <dgm:pt modelId="{83814B48-49B8-4DF9-8F77-6E987C38C7E2}" type="pres">
      <dgm:prSet presAssocID="{853A4613-0A96-45B1-B4CF-898F7A277140}" presName="accentRepeatNode" presStyleLbl="solidFgAcc1" presStyleIdx="3" presStyleCnt="4"/>
      <dgm:spPr/>
    </dgm:pt>
  </dgm:ptLst>
  <dgm:cxnLst>
    <dgm:cxn modelId="{1126A1E7-327F-4481-B1C5-7029378A6A6D}" srcId="{73A795EE-7F01-49F6-8641-2B2E863BB016}" destId="{853A4613-0A96-45B1-B4CF-898F7A277140}" srcOrd="3" destOrd="0" parTransId="{841FC1E0-7F3D-4458-BCA4-DE9CBE06BCE7}" sibTransId="{0F7AAF48-86DF-4BA4-A92D-E67D19DE89AD}"/>
    <dgm:cxn modelId="{35A2FB7B-87A8-4EC5-B1F4-6B39727A26F2}" srcId="{73A795EE-7F01-49F6-8641-2B2E863BB016}" destId="{7D055E21-B115-4A27-BBBF-F734AC5E7F7A}" srcOrd="2" destOrd="0" parTransId="{91960779-3D56-44FB-9222-79FDDC93D9F0}" sibTransId="{7753D0CD-BBCE-44D8-8BAC-E9E3B4AD979C}"/>
    <dgm:cxn modelId="{0F688CD8-0269-430A-81F7-1209609E478F}" type="presOf" srcId="{4189F35F-3F6E-4D42-BDCC-38D8EB89FB9B}" destId="{920797F5-CD6E-4BFB-BA54-DCE832967910}" srcOrd="0" destOrd="0" presId="urn:microsoft.com/office/officeart/2008/layout/VerticalCurvedList"/>
    <dgm:cxn modelId="{8BD3503C-D5CC-419F-A90B-571C0EF9B202}" type="presOf" srcId="{C83EC69C-85C9-47EA-B4D2-702C7A168DE1}" destId="{C7FB5A84-1488-4E00-AA10-4B66505BBA9E}" srcOrd="0" destOrd="0" presId="urn:microsoft.com/office/officeart/2008/layout/VerticalCurvedList"/>
    <dgm:cxn modelId="{A5803E89-D39A-4CD1-9C3D-616EC63AD453}" type="presOf" srcId="{7D055E21-B115-4A27-BBBF-F734AC5E7F7A}" destId="{CD28104A-AEDD-4E67-9265-056FC08D43FB}" srcOrd="0" destOrd="0" presId="urn:microsoft.com/office/officeart/2008/layout/VerticalCurvedList"/>
    <dgm:cxn modelId="{21ADED70-5C0E-4CD7-91A9-761BA1008AEA}" srcId="{73A795EE-7F01-49F6-8641-2B2E863BB016}" destId="{4189F35F-3F6E-4D42-BDCC-38D8EB89FB9B}" srcOrd="0" destOrd="0" parTransId="{6F213C7F-A07A-4B7B-BA5A-0DF1BF25B946}" sibTransId="{B5F6AC48-8F33-48C6-B92B-D9315E75B85B}"/>
    <dgm:cxn modelId="{2317FC9E-55EA-4998-B2D4-E5367B278DF0}" type="presOf" srcId="{73A795EE-7F01-49F6-8641-2B2E863BB016}" destId="{93BF1039-DE8E-4F92-BBDE-D6B45E87FFF2}" srcOrd="0" destOrd="0" presId="urn:microsoft.com/office/officeart/2008/layout/VerticalCurvedList"/>
    <dgm:cxn modelId="{0499990D-D610-4F4A-890E-A4C8ADB5B926}" srcId="{73A795EE-7F01-49F6-8641-2B2E863BB016}" destId="{C83EC69C-85C9-47EA-B4D2-702C7A168DE1}" srcOrd="1" destOrd="0" parTransId="{7A2FEDF4-9065-486F-A2E5-26923CDD7850}" sibTransId="{395C6A15-469D-4CD3-9CD7-60949886D031}"/>
    <dgm:cxn modelId="{D8E6520D-5EF3-4610-8A1B-226DBD9115DA}" type="presOf" srcId="{853A4613-0A96-45B1-B4CF-898F7A277140}" destId="{1A5FCE6B-334F-4EF1-A195-DF3BED8FBA1A}" srcOrd="0" destOrd="0" presId="urn:microsoft.com/office/officeart/2008/layout/VerticalCurvedList"/>
    <dgm:cxn modelId="{0D0CCF49-A511-42DB-A199-EEE2414460C1}" type="presOf" srcId="{B5F6AC48-8F33-48C6-B92B-D9315E75B85B}" destId="{A1534741-0BEF-4B77-A5CB-35DFBCE744BC}" srcOrd="0" destOrd="0" presId="urn:microsoft.com/office/officeart/2008/layout/VerticalCurvedList"/>
    <dgm:cxn modelId="{3F1852AD-95D9-40BF-87DE-267A167A798B}" type="presParOf" srcId="{93BF1039-DE8E-4F92-BBDE-D6B45E87FFF2}" destId="{079394AA-2B20-4216-9C55-77315F3F6096}" srcOrd="0" destOrd="0" presId="urn:microsoft.com/office/officeart/2008/layout/VerticalCurvedList"/>
    <dgm:cxn modelId="{67CA88D5-D4BA-4794-84F0-BB3D0660C9F8}" type="presParOf" srcId="{079394AA-2B20-4216-9C55-77315F3F6096}" destId="{82D57581-AAEE-4D4C-AA42-02792F25B96E}" srcOrd="0" destOrd="0" presId="urn:microsoft.com/office/officeart/2008/layout/VerticalCurvedList"/>
    <dgm:cxn modelId="{12BDD113-7026-4D39-82C2-77E91C7048C9}" type="presParOf" srcId="{82D57581-AAEE-4D4C-AA42-02792F25B96E}" destId="{26A1CF96-0944-4FFC-8B68-3A3CF37D0B23}" srcOrd="0" destOrd="0" presId="urn:microsoft.com/office/officeart/2008/layout/VerticalCurvedList"/>
    <dgm:cxn modelId="{956D67D0-7A11-442E-A970-89C7AEC2A637}" type="presParOf" srcId="{82D57581-AAEE-4D4C-AA42-02792F25B96E}" destId="{A1534741-0BEF-4B77-A5CB-35DFBCE744BC}" srcOrd="1" destOrd="0" presId="urn:microsoft.com/office/officeart/2008/layout/VerticalCurvedList"/>
    <dgm:cxn modelId="{B26944D6-4811-48F8-AA98-F7DB3C1C5824}" type="presParOf" srcId="{82D57581-AAEE-4D4C-AA42-02792F25B96E}" destId="{F54C1266-D89B-4B11-86F8-B3105EC26E48}" srcOrd="2" destOrd="0" presId="urn:microsoft.com/office/officeart/2008/layout/VerticalCurvedList"/>
    <dgm:cxn modelId="{F10C8243-FFFF-4E43-BC10-6F62CA42D5B0}" type="presParOf" srcId="{82D57581-AAEE-4D4C-AA42-02792F25B96E}" destId="{544F17D9-3BF4-4684-871F-B6EA3CE2A768}" srcOrd="3" destOrd="0" presId="urn:microsoft.com/office/officeart/2008/layout/VerticalCurvedList"/>
    <dgm:cxn modelId="{3896796A-24BD-4669-8C0B-569FE242C753}" type="presParOf" srcId="{079394AA-2B20-4216-9C55-77315F3F6096}" destId="{920797F5-CD6E-4BFB-BA54-DCE832967910}" srcOrd="1" destOrd="0" presId="urn:microsoft.com/office/officeart/2008/layout/VerticalCurvedList"/>
    <dgm:cxn modelId="{81C8228A-D130-4163-AFBB-7AEB3854249E}" type="presParOf" srcId="{079394AA-2B20-4216-9C55-77315F3F6096}" destId="{FEC09EF9-1D55-433F-BF28-9679CD00C75C}" srcOrd="2" destOrd="0" presId="urn:microsoft.com/office/officeart/2008/layout/VerticalCurvedList"/>
    <dgm:cxn modelId="{DBF1D66D-BC16-4FE5-92D1-5A41A71EEA9B}" type="presParOf" srcId="{FEC09EF9-1D55-433F-BF28-9679CD00C75C}" destId="{F7AE5809-3C70-4AAF-879D-A0AA78C442C5}" srcOrd="0" destOrd="0" presId="urn:microsoft.com/office/officeart/2008/layout/VerticalCurvedList"/>
    <dgm:cxn modelId="{96E9E1DD-417D-4EB7-9AC9-C4F64A7F3B1E}" type="presParOf" srcId="{079394AA-2B20-4216-9C55-77315F3F6096}" destId="{C7FB5A84-1488-4E00-AA10-4B66505BBA9E}" srcOrd="3" destOrd="0" presId="urn:microsoft.com/office/officeart/2008/layout/VerticalCurvedList"/>
    <dgm:cxn modelId="{ADC0164E-F17C-4A33-BFB4-F39F84106211}" type="presParOf" srcId="{079394AA-2B20-4216-9C55-77315F3F6096}" destId="{206CF887-8666-474E-A22F-CB2A7135418A}" srcOrd="4" destOrd="0" presId="urn:microsoft.com/office/officeart/2008/layout/VerticalCurvedList"/>
    <dgm:cxn modelId="{30DC1F20-F6BD-4DAC-88D2-EBF58C5F1713}" type="presParOf" srcId="{206CF887-8666-474E-A22F-CB2A7135418A}" destId="{84A45D9A-47AC-40D0-BB7C-E0E403E71C1A}" srcOrd="0" destOrd="0" presId="urn:microsoft.com/office/officeart/2008/layout/VerticalCurvedList"/>
    <dgm:cxn modelId="{0BF1F54E-9C84-485C-8C5B-CB2C131FF22F}" type="presParOf" srcId="{079394AA-2B20-4216-9C55-77315F3F6096}" destId="{CD28104A-AEDD-4E67-9265-056FC08D43FB}" srcOrd="5" destOrd="0" presId="urn:microsoft.com/office/officeart/2008/layout/VerticalCurvedList"/>
    <dgm:cxn modelId="{1D96943F-E912-44C1-AF21-6A69F90F00ED}" type="presParOf" srcId="{079394AA-2B20-4216-9C55-77315F3F6096}" destId="{28FF2C39-257C-4881-B801-3F317889FC34}" srcOrd="6" destOrd="0" presId="urn:microsoft.com/office/officeart/2008/layout/VerticalCurvedList"/>
    <dgm:cxn modelId="{5E85DD00-3082-4DDB-8F96-0222B949D5B2}" type="presParOf" srcId="{28FF2C39-257C-4881-B801-3F317889FC34}" destId="{8BABCDD4-94F0-40B6-8FC0-971572258AB0}" srcOrd="0" destOrd="0" presId="urn:microsoft.com/office/officeart/2008/layout/VerticalCurvedList"/>
    <dgm:cxn modelId="{452D59FE-6846-4240-97DE-9CBD748EF91D}" type="presParOf" srcId="{079394AA-2B20-4216-9C55-77315F3F6096}" destId="{1A5FCE6B-334F-4EF1-A195-DF3BED8FBA1A}" srcOrd="7" destOrd="0" presId="urn:microsoft.com/office/officeart/2008/layout/VerticalCurvedList"/>
    <dgm:cxn modelId="{7724A703-4C41-4B8E-9B4D-F4C946843193}" type="presParOf" srcId="{079394AA-2B20-4216-9C55-77315F3F6096}" destId="{AA98CB4F-6E06-4004-AF02-7B033BD75D87}" srcOrd="8" destOrd="0" presId="urn:microsoft.com/office/officeart/2008/layout/VerticalCurvedList"/>
    <dgm:cxn modelId="{C64D4842-2C6B-49B2-A3F3-0114E4E0D450}" type="presParOf" srcId="{AA98CB4F-6E06-4004-AF02-7B033BD75D87}" destId="{83814B48-49B8-4DF9-8F77-6E987C38C7E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34741-0BEF-4B77-A5CB-35DFBCE744BC}">
      <dsp:nvSpPr>
        <dsp:cNvPr id="0" name=""/>
        <dsp:cNvSpPr/>
      </dsp:nvSpPr>
      <dsp:spPr>
        <a:xfrm>
          <a:off x="-5538554" y="-847954"/>
          <a:ext cx="6594479" cy="6594479"/>
        </a:xfrm>
        <a:prstGeom prst="blockArc">
          <a:avLst>
            <a:gd name="adj1" fmla="val 18900000"/>
            <a:gd name="adj2" fmla="val 2700000"/>
            <a:gd name="adj3" fmla="val 328"/>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0797F5-CD6E-4BFB-BA54-DCE832967910}">
      <dsp:nvSpPr>
        <dsp:cNvPr id="0" name=""/>
        <dsp:cNvSpPr/>
      </dsp:nvSpPr>
      <dsp:spPr>
        <a:xfrm>
          <a:off x="552771" y="376602"/>
          <a:ext cx="8235685" cy="75359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167" tIns="71120" rIns="71120" bIns="71120" numCol="1" spcCol="1270" anchor="ctr" anchorCtr="0">
          <a:noAutofit/>
        </a:bodyPr>
        <a:lstStyle/>
        <a:p>
          <a:pPr lvl="0" algn="l" defTabSz="1244600">
            <a:lnSpc>
              <a:spcPct val="90000"/>
            </a:lnSpc>
            <a:spcBef>
              <a:spcPct val="0"/>
            </a:spcBef>
            <a:spcAft>
              <a:spcPct val="35000"/>
            </a:spcAft>
          </a:pPr>
          <a:r>
            <a:rPr lang="en-US" sz="2800" kern="1200" dirty="0"/>
            <a:t>HL7 – PM / Orders &amp; Results</a:t>
          </a:r>
        </a:p>
      </dsp:txBody>
      <dsp:txXfrm>
        <a:off x="552771" y="376602"/>
        <a:ext cx="8235685" cy="753596"/>
      </dsp:txXfrm>
    </dsp:sp>
    <dsp:sp modelId="{F7AE5809-3C70-4AAF-879D-A0AA78C442C5}">
      <dsp:nvSpPr>
        <dsp:cNvPr id="0" name=""/>
        <dsp:cNvSpPr/>
      </dsp:nvSpPr>
      <dsp:spPr>
        <a:xfrm>
          <a:off x="81773" y="282402"/>
          <a:ext cx="941995" cy="94199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FB5A84-1488-4E00-AA10-4B66505BBA9E}">
      <dsp:nvSpPr>
        <dsp:cNvPr id="0" name=""/>
        <dsp:cNvSpPr/>
      </dsp:nvSpPr>
      <dsp:spPr>
        <a:xfrm>
          <a:off x="984825" y="1507192"/>
          <a:ext cx="7803631" cy="753596"/>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167" tIns="71120" rIns="71120" bIns="71120" numCol="1" spcCol="1270" anchor="ctr" anchorCtr="0">
          <a:noAutofit/>
        </a:bodyPr>
        <a:lstStyle/>
        <a:p>
          <a:pPr lvl="0" algn="l" defTabSz="1244600">
            <a:lnSpc>
              <a:spcPct val="90000"/>
            </a:lnSpc>
            <a:spcBef>
              <a:spcPct val="0"/>
            </a:spcBef>
            <a:spcAft>
              <a:spcPct val="35000"/>
            </a:spcAft>
          </a:pPr>
          <a:r>
            <a:rPr lang="en-US" sz="2800" kern="1200" dirty="0"/>
            <a:t>Direct Messaging</a:t>
          </a:r>
        </a:p>
      </dsp:txBody>
      <dsp:txXfrm>
        <a:off x="984825" y="1507192"/>
        <a:ext cx="7803631" cy="753596"/>
      </dsp:txXfrm>
    </dsp:sp>
    <dsp:sp modelId="{84A45D9A-47AC-40D0-BB7C-E0E403E71C1A}">
      <dsp:nvSpPr>
        <dsp:cNvPr id="0" name=""/>
        <dsp:cNvSpPr/>
      </dsp:nvSpPr>
      <dsp:spPr>
        <a:xfrm>
          <a:off x="513827" y="1412992"/>
          <a:ext cx="941995" cy="941995"/>
        </a:xfrm>
        <a:prstGeom prst="ellipse">
          <a:avLst/>
        </a:prstGeom>
        <a:solidFill>
          <a:schemeClr val="lt1">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28104A-AEDD-4E67-9265-056FC08D43FB}">
      <dsp:nvSpPr>
        <dsp:cNvPr id="0" name=""/>
        <dsp:cNvSpPr/>
      </dsp:nvSpPr>
      <dsp:spPr>
        <a:xfrm>
          <a:off x="984825" y="2637782"/>
          <a:ext cx="7803631" cy="753596"/>
        </a:xfrm>
        <a:prstGeom prst="rect">
          <a:avLst/>
        </a:prstGeom>
        <a:solidFill>
          <a:schemeClr val="accent5">
            <a:hueOff val="-4902231"/>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167" tIns="71120" rIns="71120" bIns="71120" numCol="1" spcCol="1270" anchor="ctr" anchorCtr="0">
          <a:noAutofit/>
        </a:bodyPr>
        <a:lstStyle/>
        <a:p>
          <a:pPr lvl="0" algn="l" defTabSz="1244600">
            <a:lnSpc>
              <a:spcPct val="90000"/>
            </a:lnSpc>
            <a:spcBef>
              <a:spcPct val="0"/>
            </a:spcBef>
            <a:spcAft>
              <a:spcPct val="35000"/>
            </a:spcAft>
          </a:pPr>
          <a:r>
            <a:rPr lang="en-US" sz="2800" kern="1200" dirty="0"/>
            <a:t>HIE CCDA Exchange	</a:t>
          </a:r>
        </a:p>
      </dsp:txBody>
      <dsp:txXfrm>
        <a:off x="984825" y="2637782"/>
        <a:ext cx="7803631" cy="753596"/>
      </dsp:txXfrm>
    </dsp:sp>
    <dsp:sp modelId="{8BABCDD4-94F0-40B6-8FC0-971572258AB0}">
      <dsp:nvSpPr>
        <dsp:cNvPr id="0" name=""/>
        <dsp:cNvSpPr/>
      </dsp:nvSpPr>
      <dsp:spPr>
        <a:xfrm>
          <a:off x="513827" y="2543582"/>
          <a:ext cx="941995" cy="941995"/>
        </a:xfrm>
        <a:prstGeom prst="ellipse">
          <a:avLst/>
        </a:prstGeom>
        <a:solidFill>
          <a:schemeClr val="lt1">
            <a:hueOff val="0"/>
            <a:satOff val="0"/>
            <a:lumOff val="0"/>
            <a:alphaOff val="0"/>
          </a:schemeClr>
        </a:solidFill>
        <a:ln w="12700" cap="flat" cmpd="sng" algn="ctr">
          <a:solidFill>
            <a:schemeClr val="accent5">
              <a:hueOff val="-4902231"/>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5FCE6B-334F-4EF1-A195-DF3BED8FBA1A}">
      <dsp:nvSpPr>
        <dsp:cNvPr id="0" name=""/>
        <dsp:cNvSpPr/>
      </dsp:nvSpPr>
      <dsp:spPr>
        <a:xfrm>
          <a:off x="552771" y="3768372"/>
          <a:ext cx="8235685" cy="753596"/>
        </a:xfrm>
        <a:prstGeom prst="rect">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167" tIns="71120" rIns="71120" bIns="71120" numCol="1" spcCol="1270" anchor="ctr" anchorCtr="0">
          <a:noAutofit/>
        </a:bodyPr>
        <a:lstStyle/>
        <a:p>
          <a:pPr lvl="0" algn="l" defTabSz="1244600">
            <a:lnSpc>
              <a:spcPct val="90000"/>
            </a:lnSpc>
            <a:spcBef>
              <a:spcPct val="0"/>
            </a:spcBef>
            <a:spcAft>
              <a:spcPct val="35000"/>
            </a:spcAft>
          </a:pPr>
          <a:r>
            <a:rPr lang="en-US" sz="2800" kern="1200" dirty="0"/>
            <a:t>Carequality / CommonWell</a:t>
          </a:r>
        </a:p>
      </dsp:txBody>
      <dsp:txXfrm>
        <a:off x="552771" y="3768372"/>
        <a:ext cx="8235685" cy="753596"/>
      </dsp:txXfrm>
    </dsp:sp>
    <dsp:sp modelId="{83814B48-49B8-4DF9-8F77-6E987C38C7E2}">
      <dsp:nvSpPr>
        <dsp:cNvPr id="0" name=""/>
        <dsp:cNvSpPr/>
      </dsp:nvSpPr>
      <dsp:spPr>
        <a:xfrm>
          <a:off x="81773" y="3674173"/>
          <a:ext cx="941995" cy="941995"/>
        </a:xfrm>
        <a:prstGeom prst="ellipse">
          <a:avLst/>
        </a:prstGeom>
        <a:solidFill>
          <a:schemeClr val="lt1">
            <a:hueOff val="0"/>
            <a:satOff val="0"/>
            <a:lumOff val="0"/>
            <a:alphaOff val="0"/>
          </a:schemeClr>
        </a:solidFill>
        <a:ln w="12700" cap="flat" cmpd="sng" algn="ctr">
          <a:solidFill>
            <a:schemeClr val="accent5">
              <a:hueOff val="-7353345"/>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2381C4-D5D4-44AC-9428-30EBC964EB42}" type="datetimeFigureOut">
              <a:rPr lang="en-US" smtClean="0"/>
              <a:t>6/18/2019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B115D-C9C1-4CCF-99C6-A3FE86453588}" type="slidenum">
              <a:rPr lang="en-US" smtClean="0"/>
              <a:t>‹#›</a:t>
            </a:fld>
            <a:endParaRPr lang="en-US"/>
          </a:p>
        </p:txBody>
      </p:sp>
    </p:spTree>
    <p:extLst>
      <p:ext uri="{BB962C8B-B14F-4D97-AF65-F5344CB8AC3E}">
        <p14:creationId xmlns:p14="http://schemas.microsoft.com/office/powerpoint/2010/main" val="493233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all here because you have eClinicalWorks in your offices.  But that doesn’t necessarily mean that all the data you may need to treat your patients is also all in eClinicalWorks.  Your patients may get admitted into a hospital. (click) And in order to get the records from that hospital without calling or faxing or walking over there and searching the files yourself – you need to build an interface. (click)  It’s also possible that that patient may see other providers. (click)  And in order to get the records from their systems, you need to build interfaces to them as well.  And now we hope that you have more than one patient, and its possible that those additional patients may also be (click) admitted to other hospitals or seeing other providers.  And maybe these other hospitals and other providers also want to exchange data! (click)  As you can see, it can get very complicated very quickly (click) – it is a big challenge to build so many individual point to point integrations.  It is a strain on resources of the clients and of the vendors and the associated fees can become burdensome for all parties involved.  (click)</a:t>
            </a:r>
          </a:p>
          <a:p>
            <a:endParaRPr lang="en-US" dirty="0"/>
          </a:p>
        </p:txBody>
      </p:sp>
      <p:sp>
        <p:nvSpPr>
          <p:cNvPr id="4" name="Slide Number Placeholder 3"/>
          <p:cNvSpPr>
            <a:spLocks noGrp="1"/>
          </p:cNvSpPr>
          <p:nvPr>
            <p:ph type="sldNum" sz="quarter" idx="10"/>
          </p:nvPr>
        </p:nvSpPr>
        <p:spPr/>
        <p:txBody>
          <a:bodyPr/>
          <a:lstStyle/>
          <a:p>
            <a:fld id="{1ED2201A-2C1A-2447-8AF3-2A81444E62D4}" type="slidenum">
              <a:rPr lang="en-US" smtClean="0"/>
              <a:t>3</a:t>
            </a:fld>
            <a:endParaRPr lang="en-US"/>
          </a:p>
        </p:txBody>
      </p:sp>
    </p:spTree>
    <p:extLst>
      <p:ext uri="{BB962C8B-B14F-4D97-AF65-F5344CB8AC3E}">
        <p14:creationId xmlns:p14="http://schemas.microsoft.com/office/powerpoint/2010/main" val="1730264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Two nationwide initiatives have taken on this challenge, and they are Carequality and CommonWell.  These are third party organizations comprised of different vendors, and they have been set up with the goal simplifying data exchange.  There are a few differences between the two, which we will get into shortly, but (click) eClinicalWorks is a member of both – which means that as an eCW client, you can connect to both!  So I just want you to keep that in the back of your mind as we go through this session in addition to the note that these integrations are free of cost!</a:t>
            </a:r>
          </a:p>
          <a:p>
            <a:endParaRPr lang="en-US" dirty="0"/>
          </a:p>
        </p:txBody>
      </p:sp>
      <p:sp>
        <p:nvSpPr>
          <p:cNvPr id="4" name="Slide Number Placeholder 3"/>
          <p:cNvSpPr>
            <a:spLocks noGrp="1"/>
          </p:cNvSpPr>
          <p:nvPr>
            <p:ph type="sldNum" sz="quarter" idx="10"/>
          </p:nvPr>
        </p:nvSpPr>
        <p:spPr/>
        <p:txBody>
          <a:bodyPr/>
          <a:lstStyle/>
          <a:p>
            <a:fld id="{1ED2201A-2C1A-2447-8AF3-2A81444E62D4}" type="slidenum">
              <a:rPr lang="en-US" smtClean="0"/>
              <a:t>9</a:t>
            </a:fld>
            <a:endParaRPr lang="en-US"/>
          </a:p>
        </p:txBody>
      </p:sp>
    </p:spTree>
    <p:extLst>
      <p:ext uri="{BB962C8B-B14F-4D97-AF65-F5344CB8AC3E}">
        <p14:creationId xmlns:p14="http://schemas.microsoft.com/office/powerpoint/2010/main" val="2712908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 Carequality and CommonWell do?  Well, they essentially act as middlemen sitting between your eCW practice and all the other EMR, HIE and Hospital systems that you may want to connect with.  So with a single connection from your database to either CommonWell, or Carequality, or to both, you will instantly be connected to all the other entities who have also connected – without the work of individual interfaces.</a:t>
            </a:r>
          </a:p>
        </p:txBody>
      </p:sp>
      <p:sp>
        <p:nvSpPr>
          <p:cNvPr id="4" name="Slide Number Placeholder 3"/>
          <p:cNvSpPr>
            <a:spLocks noGrp="1"/>
          </p:cNvSpPr>
          <p:nvPr>
            <p:ph type="sldNum" sz="quarter" idx="10"/>
          </p:nvPr>
        </p:nvSpPr>
        <p:spPr/>
        <p:txBody>
          <a:bodyPr/>
          <a:lstStyle/>
          <a:p>
            <a:fld id="{1ED2201A-2C1A-2447-8AF3-2A81444E62D4}" type="slidenum">
              <a:rPr lang="en-US" smtClean="0"/>
              <a:t>10</a:t>
            </a:fld>
            <a:endParaRPr lang="en-US"/>
          </a:p>
        </p:txBody>
      </p:sp>
    </p:spTree>
    <p:extLst>
      <p:ext uri="{BB962C8B-B14F-4D97-AF65-F5344CB8AC3E}">
        <p14:creationId xmlns:p14="http://schemas.microsoft.com/office/powerpoint/2010/main" val="1249634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who exactly is waiting on the other side?  Well these are all of the members of CommonWell.  (click)  And these ones in green are the EMR systems who are currently Live.  Meditech is in Yellow because they should be live in the next month or so.  So if any of the large hospitals in your area are on Cerner or Meditech, for example, you could be exchanging patient data with them today!</a:t>
            </a:r>
          </a:p>
        </p:txBody>
      </p:sp>
      <p:sp>
        <p:nvSpPr>
          <p:cNvPr id="4" name="Slide Number Placeholder 3"/>
          <p:cNvSpPr>
            <a:spLocks noGrp="1"/>
          </p:cNvSpPr>
          <p:nvPr>
            <p:ph type="sldNum" sz="quarter" idx="10"/>
          </p:nvPr>
        </p:nvSpPr>
        <p:spPr/>
        <p:txBody>
          <a:bodyPr/>
          <a:lstStyle/>
          <a:p>
            <a:fld id="{1ED2201A-2C1A-2447-8AF3-2A81444E62D4}" type="slidenum">
              <a:rPr lang="en-US" smtClean="0"/>
              <a:t>11</a:t>
            </a:fld>
            <a:endParaRPr lang="en-US"/>
          </a:p>
        </p:txBody>
      </p:sp>
    </p:spTree>
    <p:extLst>
      <p:ext uri="{BB962C8B-B14F-4D97-AF65-F5344CB8AC3E}">
        <p14:creationId xmlns:p14="http://schemas.microsoft.com/office/powerpoint/2010/main" val="3280472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these are the member organizations of Carequality.  (click) And these ones in green are currently live with the services.  So if any of the large hospitals in your area are on Epic or </a:t>
            </a:r>
            <a:r>
              <a:rPr lang="en-US" dirty="0" err="1"/>
              <a:t>NextGen</a:t>
            </a:r>
            <a:r>
              <a:rPr lang="en-US" dirty="0"/>
              <a:t>, for example, you could be exchanging patient data with them today!</a:t>
            </a:r>
          </a:p>
        </p:txBody>
      </p:sp>
      <p:sp>
        <p:nvSpPr>
          <p:cNvPr id="4" name="Slide Number Placeholder 3"/>
          <p:cNvSpPr>
            <a:spLocks noGrp="1"/>
          </p:cNvSpPr>
          <p:nvPr>
            <p:ph type="sldNum" sz="quarter" idx="10"/>
          </p:nvPr>
        </p:nvSpPr>
        <p:spPr/>
        <p:txBody>
          <a:bodyPr/>
          <a:lstStyle/>
          <a:p>
            <a:fld id="{1ED2201A-2C1A-2447-8AF3-2A81444E62D4}" type="slidenum">
              <a:rPr lang="en-US" smtClean="0"/>
              <a:t>12</a:t>
            </a:fld>
            <a:endParaRPr lang="en-US"/>
          </a:p>
        </p:txBody>
      </p:sp>
    </p:spTree>
    <p:extLst>
      <p:ext uri="{BB962C8B-B14F-4D97-AF65-F5344CB8AC3E}">
        <p14:creationId xmlns:p14="http://schemas.microsoft.com/office/powerpoint/2010/main" val="2705856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when we say “live on the services” – what exactly do we mean?  We keep telling you this data exchange is great – but what exactly is it!?  (click)  With Carequality and with CommonWell, we do an on-demand exchange of clinical data.  Let’s break that down word by word…</a:t>
            </a:r>
          </a:p>
          <a:p>
            <a:r>
              <a:rPr lang="en-US" dirty="0"/>
              <a:t>(click)</a:t>
            </a:r>
          </a:p>
          <a:p>
            <a:r>
              <a:rPr lang="en-US" dirty="0"/>
              <a:t>On-demand:  When we say on-demand, what we mean is that this exchange happens at the time of check-in.  It is triggered by marking a patient as arrived, with no additional clicks to your workflow.  What is important to note here is that this is the key difference between Carequality and CommonWell and your more traditional Health Information Exchanges.  With a Health Information Exchange (HIE), or a Regional Health Information Organization (RHIO [pronounced “</a:t>
            </a:r>
            <a:r>
              <a:rPr lang="en-US" dirty="0" err="1"/>
              <a:t>rhee-yo</a:t>
            </a:r>
            <a:r>
              <a:rPr lang="en-US" dirty="0"/>
              <a:t>”]), clinical data leaves your EMR every evening and resides on a central server hosted by the HIE or RHIO.  With Carequality and with CommonWell, there is no central server of clinical data – clinical data is only exchanged when a patient is checking in to another connected location, and it only flows from one database directly to the other where that patient is being seen.</a:t>
            </a:r>
          </a:p>
          <a:p>
            <a:r>
              <a:rPr lang="en-US" dirty="0"/>
              <a:t>(click)</a:t>
            </a:r>
          </a:p>
          <a:p>
            <a:r>
              <a:rPr lang="en-US" dirty="0"/>
              <a:t>Next we have Exchange:  So when we say exchange, we mean a bi-directional exchange.  It is a requirement for all vendors participating to submit data to the network in order to receive data.  Of course, at a patient level, a patient can choose to only send or receive data from a given database, but as a whole, every database must both submit and receive data.  </a:t>
            </a:r>
          </a:p>
          <a:p>
            <a:r>
              <a:rPr lang="en-US" dirty="0"/>
              <a:t>(click)</a:t>
            </a:r>
          </a:p>
          <a:p>
            <a:r>
              <a:rPr lang="en-US" dirty="0"/>
              <a:t>And finally Clinical Data:  When we say clinical data, what we are referring to is a CCDA – a nationwide standard document that is essentially a summary of the progress note.  Let’s take a look at what it contains.</a:t>
            </a:r>
          </a:p>
        </p:txBody>
      </p:sp>
      <p:sp>
        <p:nvSpPr>
          <p:cNvPr id="4" name="Slide Number Placeholder 3"/>
          <p:cNvSpPr>
            <a:spLocks noGrp="1"/>
          </p:cNvSpPr>
          <p:nvPr>
            <p:ph type="sldNum" sz="quarter" idx="10"/>
          </p:nvPr>
        </p:nvSpPr>
        <p:spPr/>
        <p:txBody>
          <a:bodyPr/>
          <a:lstStyle/>
          <a:p>
            <a:fld id="{1ED2201A-2C1A-2447-8AF3-2A81444E62D4}" type="slidenum">
              <a:rPr lang="en-US" smtClean="0"/>
              <a:t>14</a:t>
            </a:fld>
            <a:endParaRPr lang="en-US"/>
          </a:p>
        </p:txBody>
      </p:sp>
    </p:spTree>
    <p:extLst>
      <p:ext uri="{BB962C8B-B14F-4D97-AF65-F5344CB8AC3E}">
        <p14:creationId xmlns:p14="http://schemas.microsoft.com/office/powerpoint/2010/main" val="811145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that we how data is being exchanges and the consent pre-requirements you need to have in place – let’s see what it actually looks like in the system!  When you mark a patient as “Arrived” (click) that will trigger an automatic query on the back-end of the system.  This patient’s demographics will be sent out to both CommonWell and Carequality to see what other connected entities this patient has visited.  Once we know where the patient has been seen, we immediately and automatically trigger another query to request the CCDA document from that database.  This happens seamlessly within seconds all behind the scenes.  If data is available (click) it is brought back into the EMR on the Right Chart Panel of your Progress Note under the tab titled “</a:t>
            </a:r>
            <a:r>
              <a:rPr lang="en-US" dirty="0" err="1"/>
              <a:t>eEHX</a:t>
            </a:r>
            <a:r>
              <a:rPr lang="en-US" dirty="0"/>
              <a:t>”.  There will be a red flag in the corner to alert the provider that data is available from external sources here on this tab.</a:t>
            </a:r>
          </a:p>
        </p:txBody>
      </p:sp>
      <p:sp>
        <p:nvSpPr>
          <p:cNvPr id="4" name="Slide Number Placeholder 3"/>
          <p:cNvSpPr>
            <a:spLocks noGrp="1"/>
          </p:cNvSpPr>
          <p:nvPr>
            <p:ph type="sldNum" sz="quarter" idx="10"/>
          </p:nvPr>
        </p:nvSpPr>
        <p:spPr/>
        <p:txBody>
          <a:bodyPr/>
          <a:lstStyle/>
          <a:p>
            <a:fld id="{1ED2201A-2C1A-2447-8AF3-2A81444E62D4}" type="slidenum">
              <a:rPr lang="en-US" smtClean="0"/>
              <a:t>15</a:t>
            </a:fld>
            <a:endParaRPr lang="en-US"/>
          </a:p>
        </p:txBody>
      </p:sp>
    </p:spTree>
    <p:extLst>
      <p:ext uri="{BB962C8B-B14F-4D97-AF65-F5344CB8AC3E}">
        <p14:creationId xmlns:p14="http://schemas.microsoft.com/office/powerpoint/2010/main" val="3963886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17"/>
          <p:cNvSpPr>
            <a:spLocks noGrp="1"/>
          </p:cNvSpPr>
          <p:nvPr>
            <p:ph type="body" sz="quarter" idx="13" hasCustomPrompt="1"/>
          </p:nvPr>
        </p:nvSpPr>
        <p:spPr>
          <a:xfrm>
            <a:off x="1049337" y="334964"/>
            <a:ext cx="10085387" cy="498414"/>
          </a:xfrm>
          <a:prstGeom prst="rect">
            <a:avLst/>
          </a:prstGeom>
        </p:spPr>
        <p:txBody>
          <a:bodyPr/>
          <a:lstStyle>
            <a:lvl1pPr marL="0" indent="0">
              <a:buNone/>
              <a:defRPr sz="3600" b="1" i="0">
                <a:solidFill>
                  <a:srgbClr val="007FB5"/>
                </a:solidFill>
                <a:latin typeface="Arial Narrow" charset="0"/>
                <a:ea typeface="Arial Narrow" charset="0"/>
                <a:cs typeface="Arial Narrow" charset="0"/>
              </a:defRPr>
            </a:lvl1pPr>
          </a:lstStyle>
          <a:p>
            <a:pPr lvl="0"/>
            <a:r>
              <a:rPr lang="en-US" dirty="0"/>
              <a:t>Title</a:t>
            </a:r>
          </a:p>
        </p:txBody>
      </p:sp>
      <p:sp>
        <p:nvSpPr>
          <p:cNvPr id="4" name="Text Placeholder 17"/>
          <p:cNvSpPr>
            <a:spLocks noGrp="1"/>
          </p:cNvSpPr>
          <p:nvPr>
            <p:ph type="body" sz="quarter" idx="14" hasCustomPrompt="1"/>
          </p:nvPr>
        </p:nvSpPr>
        <p:spPr>
          <a:xfrm>
            <a:off x="1049337" y="833378"/>
            <a:ext cx="10085387" cy="498414"/>
          </a:xfrm>
          <a:prstGeom prst="rect">
            <a:avLst/>
          </a:prstGeom>
        </p:spPr>
        <p:txBody>
          <a:bodyPr/>
          <a:lstStyle>
            <a:lvl1pPr marL="0" indent="0">
              <a:buNone/>
              <a:defRPr sz="1800" b="1" i="0">
                <a:solidFill>
                  <a:srgbClr val="00334F"/>
                </a:solidFill>
                <a:latin typeface="Arial Narrow" charset="0"/>
                <a:ea typeface="Arial Narrow" charset="0"/>
                <a:cs typeface="Arial Narrow" charset="0"/>
              </a:defRPr>
            </a:lvl1pPr>
          </a:lstStyle>
          <a:p>
            <a:pPr lvl="0"/>
            <a:r>
              <a:rPr lang="en-US" dirty="0"/>
              <a:t>Sub Title</a:t>
            </a:r>
          </a:p>
        </p:txBody>
      </p:sp>
    </p:spTree>
    <p:extLst>
      <p:ext uri="{BB962C8B-B14F-4D97-AF65-F5344CB8AC3E}">
        <p14:creationId xmlns:p14="http://schemas.microsoft.com/office/powerpoint/2010/main" val="3367803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ith Icons and Image">
    <p:spTree>
      <p:nvGrpSpPr>
        <p:cNvPr id="1" name=""/>
        <p:cNvGrpSpPr/>
        <p:nvPr/>
      </p:nvGrpSpPr>
      <p:grpSpPr>
        <a:xfrm>
          <a:off x="0" y="0"/>
          <a:ext cx="0" cy="0"/>
          <a:chOff x="0" y="0"/>
          <a:chExt cx="0" cy="0"/>
        </a:xfrm>
      </p:grpSpPr>
      <p:sp>
        <p:nvSpPr>
          <p:cNvPr id="11" name="Picture Placeholder 17"/>
          <p:cNvSpPr>
            <a:spLocks noGrp="1"/>
          </p:cNvSpPr>
          <p:nvPr>
            <p:ph type="pic" sz="quarter" idx="16"/>
          </p:nvPr>
        </p:nvSpPr>
        <p:spPr>
          <a:xfrm>
            <a:off x="0" y="2396147"/>
            <a:ext cx="12192000" cy="3217762"/>
          </a:xfrm>
          <a:prstGeom prst="rect">
            <a:avLst/>
          </a:prstGeom>
          <a:solidFill>
            <a:srgbClr val="00334F"/>
          </a:solidFill>
        </p:spPr>
        <p:txBody>
          <a:bodyPr/>
          <a:lstStyle>
            <a:lvl1pPr>
              <a:defRPr>
                <a:noFill/>
              </a:defRPr>
            </a:lvl1pPr>
          </a:lstStyle>
          <a:p>
            <a:endParaRPr lang="en-US" dirty="0"/>
          </a:p>
        </p:txBody>
      </p:sp>
      <p:sp>
        <p:nvSpPr>
          <p:cNvPr id="8" name="Text Placeholder 10"/>
          <p:cNvSpPr>
            <a:spLocks noGrp="1"/>
          </p:cNvSpPr>
          <p:nvPr>
            <p:ph type="body" sz="quarter" idx="17" hasCustomPrompt="1"/>
          </p:nvPr>
        </p:nvSpPr>
        <p:spPr>
          <a:xfrm>
            <a:off x="783863" y="3136231"/>
            <a:ext cx="4572000" cy="381436"/>
          </a:xfrm>
          <a:prstGeom prst="rect">
            <a:avLst/>
          </a:prstGeom>
        </p:spPr>
        <p:txBody>
          <a:bodyPr/>
          <a:lstStyle>
            <a:lvl1pPr marL="0" indent="0">
              <a:buNone/>
              <a:defRPr sz="1600" b="1" i="0">
                <a:solidFill>
                  <a:srgbClr val="B3E1F3"/>
                </a:solidFill>
                <a:latin typeface="Arial Narrow" charset="0"/>
                <a:ea typeface="Arial Narrow" charset="0"/>
                <a:cs typeface="Arial Narrow" charset="0"/>
              </a:defRPr>
            </a:lvl1pPr>
          </a:lstStyle>
          <a:p>
            <a:pPr lvl="0"/>
            <a:r>
              <a:rPr lang="en-US" dirty="0"/>
              <a:t>Text Title Here</a:t>
            </a:r>
          </a:p>
        </p:txBody>
      </p:sp>
      <p:sp>
        <p:nvSpPr>
          <p:cNvPr id="9" name="Text Placeholder 15"/>
          <p:cNvSpPr>
            <a:spLocks noGrp="1"/>
          </p:cNvSpPr>
          <p:nvPr>
            <p:ph type="body" sz="quarter" idx="18" hasCustomPrompt="1"/>
          </p:nvPr>
        </p:nvSpPr>
        <p:spPr>
          <a:xfrm>
            <a:off x="783120" y="3492684"/>
            <a:ext cx="4572000" cy="916882"/>
          </a:xfrm>
          <a:prstGeom prst="rect">
            <a:avLst/>
          </a:prstGeom>
        </p:spPr>
        <p:txBody>
          <a:bodyPr/>
          <a:lstStyle>
            <a:lvl1pPr marL="0" indent="0">
              <a:buNone/>
              <a:defRPr sz="1600" b="0" i="0" baseline="0">
                <a:solidFill>
                  <a:schemeClr val="bg1"/>
                </a:solidFill>
                <a:latin typeface="Arial Narrow" charset="0"/>
                <a:ea typeface="Arial Narrow" charset="0"/>
                <a:cs typeface="Arial Narrow" charset="0"/>
              </a:defRPr>
            </a:lvl1pPr>
            <a:lvl2pPr>
              <a:defRPr sz="1600" b="0" i="0">
                <a:solidFill>
                  <a:schemeClr val="bg1"/>
                </a:solidFill>
                <a:latin typeface="Arial Narrow" charset="0"/>
                <a:ea typeface="Arial Narrow" charset="0"/>
                <a:cs typeface="Arial Narrow" charset="0"/>
              </a:defRPr>
            </a:lvl2pPr>
            <a:lvl3pPr>
              <a:defRPr sz="1600" b="0" i="0">
                <a:solidFill>
                  <a:schemeClr val="bg1"/>
                </a:solidFill>
                <a:latin typeface="Arial Narrow" charset="0"/>
                <a:ea typeface="Arial Narrow" charset="0"/>
                <a:cs typeface="Arial Narrow" charset="0"/>
              </a:defRPr>
            </a:lvl3pPr>
            <a:lvl4pPr>
              <a:defRPr sz="1600" b="0" i="0">
                <a:solidFill>
                  <a:schemeClr val="bg1"/>
                </a:solidFill>
                <a:latin typeface="Arial Narrow" charset="0"/>
                <a:ea typeface="Arial Narrow" charset="0"/>
                <a:cs typeface="Arial Narrow" charset="0"/>
              </a:defRPr>
            </a:lvl4pPr>
            <a:lvl5pPr>
              <a:defRPr sz="1600" b="0" i="0">
                <a:solidFill>
                  <a:schemeClr val="bg1"/>
                </a:solidFill>
                <a:latin typeface="Arial Narrow" charset="0"/>
                <a:ea typeface="Arial Narrow" charset="0"/>
                <a:cs typeface="Arial Narrow" charset="0"/>
              </a:defRPr>
            </a:lvl5pPr>
          </a:lstStyle>
          <a:p>
            <a:r>
              <a:rPr lang="en-US" dirty="0"/>
              <a:t>Place your text here. For best practice try to keep your text to a max of three lines. Remember any </a:t>
            </a:r>
            <a:r>
              <a:rPr lang="en-US" b="1" dirty="0">
                <a:solidFill>
                  <a:srgbClr val="B3E1F3"/>
                </a:solidFill>
              </a:rPr>
              <a:t>key words</a:t>
            </a:r>
            <a:r>
              <a:rPr lang="en-US" dirty="0">
                <a:solidFill>
                  <a:srgbClr val="B3E1F3"/>
                </a:solidFill>
              </a:rPr>
              <a:t> </a:t>
            </a:r>
            <a:r>
              <a:rPr lang="en-US" dirty="0"/>
              <a:t>on a dark background should be bolded and in this blue RGB = 165 | 218 | 239.</a:t>
            </a:r>
          </a:p>
        </p:txBody>
      </p:sp>
      <p:sp>
        <p:nvSpPr>
          <p:cNvPr id="10" name="Picture Placeholder 8"/>
          <p:cNvSpPr>
            <a:spLocks noGrp="1"/>
          </p:cNvSpPr>
          <p:nvPr>
            <p:ph type="pic" sz="quarter" idx="15"/>
          </p:nvPr>
        </p:nvSpPr>
        <p:spPr>
          <a:xfrm>
            <a:off x="6092201" y="2396147"/>
            <a:ext cx="6099799" cy="3217762"/>
          </a:xfrm>
          <a:prstGeom prst="rect">
            <a:avLst/>
          </a:prstGeom>
        </p:spPr>
        <p:txBody>
          <a:bodyPr/>
          <a:lstStyle>
            <a:lvl1pPr marL="0" indent="0" algn="ctr">
              <a:buNone/>
              <a:defRPr b="1" i="0">
                <a:solidFill>
                  <a:srgbClr val="B3E1F3"/>
                </a:solidFill>
                <a:latin typeface="Arial Narrow" charset="0"/>
                <a:ea typeface="Arial Narrow" charset="0"/>
                <a:cs typeface="Arial Narrow" charset="0"/>
              </a:defRPr>
            </a:lvl1pPr>
          </a:lstStyle>
          <a:p>
            <a:endParaRPr lang="en-US" dirty="0"/>
          </a:p>
        </p:txBody>
      </p:sp>
      <p:sp>
        <p:nvSpPr>
          <p:cNvPr id="12" name="Text Placeholder 17"/>
          <p:cNvSpPr>
            <a:spLocks noGrp="1"/>
          </p:cNvSpPr>
          <p:nvPr>
            <p:ph type="body" sz="quarter" idx="13" hasCustomPrompt="1"/>
          </p:nvPr>
        </p:nvSpPr>
        <p:spPr>
          <a:xfrm>
            <a:off x="1049337" y="334964"/>
            <a:ext cx="10085387" cy="498414"/>
          </a:xfrm>
          <a:prstGeom prst="rect">
            <a:avLst/>
          </a:prstGeom>
        </p:spPr>
        <p:txBody>
          <a:bodyPr/>
          <a:lstStyle>
            <a:lvl1pPr marL="0" indent="0">
              <a:buNone/>
              <a:defRPr sz="3600" b="1" i="0">
                <a:solidFill>
                  <a:srgbClr val="007FB5"/>
                </a:solidFill>
                <a:latin typeface="Arial Narrow" charset="0"/>
                <a:ea typeface="Arial Narrow" charset="0"/>
                <a:cs typeface="Arial Narrow" charset="0"/>
              </a:defRPr>
            </a:lvl1pPr>
          </a:lstStyle>
          <a:p>
            <a:pPr lvl="0"/>
            <a:r>
              <a:rPr lang="en-US" dirty="0"/>
              <a:t>Title</a:t>
            </a:r>
          </a:p>
        </p:txBody>
      </p:sp>
      <p:sp>
        <p:nvSpPr>
          <p:cNvPr id="13" name="Text Placeholder 17"/>
          <p:cNvSpPr>
            <a:spLocks noGrp="1"/>
          </p:cNvSpPr>
          <p:nvPr>
            <p:ph type="body" sz="quarter" idx="14" hasCustomPrompt="1"/>
          </p:nvPr>
        </p:nvSpPr>
        <p:spPr>
          <a:xfrm>
            <a:off x="1049337" y="833378"/>
            <a:ext cx="10085387" cy="498414"/>
          </a:xfrm>
          <a:prstGeom prst="rect">
            <a:avLst/>
          </a:prstGeom>
        </p:spPr>
        <p:txBody>
          <a:bodyPr/>
          <a:lstStyle>
            <a:lvl1pPr marL="0" indent="0">
              <a:buNone/>
              <a:defRPr sz="1800" b="1" i="0">
                <a:solidFill>
                  <a:srgbClr val="00334F"/>
                </a:solidFill>
                <a:latin typeface="Arial Narrow" charset="0"/>
                <a:ea typeface="Arial Narrow" charset="0"/>
                <a:cs typeface="Arial Narrow" charset="0"/>
              </a:defRPr>
            </a:lvl1pPr>
          </a:lstStyle>
          <a:p>
            <a:pPr lvl="0"/>
            <a:r>
              <a:rPr lang="en-US" dirty="0"/>
              <a:t>Sub Title</a:t>
            </a:r>
          </a:p>
        </p:txBody>
      </p:sp>
      <p:sp>
        <p:nvSpPr>
          <p:cNvPr id="15" name="Picture Placeholder 14"/>
          <p:cNvSpPr>
            <a:spLocks noGrp="1"/>
          </p:cNvSpPr>
          <p:nvPr>
            <p:ph type="pic" sz="quarter" idx="19"/>
          </p:nvPr>
        </p:nvSpPr>
        <p:spPr>
          <a:xfrm>
            <a:off x="783120" y="4699000"/>
            <a:ext cx="868362" cy="625475"/>
          </a:xfrm>
          <a:prstGeom prst="rect">
            <a:avLst/>
          </a:prstGeom>
        </p:spPr>
        <p:txBody>
          <a:bodyPr/>
          <a:lstStyle>
            <a:lvl1pPr>
              <a:defRPr>
                <a:noFill/>
              </a:defRPr>
            </a:lvl1pPr>
          </a:lstStyle>
          <a:p>
            <a:endParaRPr lang="en-US" dirty="0"/>
          </a:p>
        </p:txBody>
      </p:sp>
      <p:sp>
        <p:nvSpPr>
          <p:cNvPr id="16" name="Picture Placeholder 14"/>
          <p:cNvSpPr>
            <a:spLocks noGrp="1"/>
          </p:cNvSpPr>
          <p:nvPr>
            <p:ph type="pic" sz="quarter" idx="20"/>
          </p:nvPr>
        </p:nvSpPr>
        <p:spPr>
          <a:xfrm>
            <a:off x="2002320" y="4699000"/>
            <a:ext cx="868362" cy="625475"/>
          </a:xfrm>
          <a:prstGeom prst="rect">
            <a:avLst/>
          </a:prstGeom>
        </p:spPr>
        <p:txBody>
          <a:bodyPr/>
          <a:lstStyle>
            <a:lvl1pPr>
              <a:defRPr>
                <a:noFill/>
              </a:defRPr>
            </a:lvl1pPr>
          </a:lstStyle>
          <a:p>
            <a:endParaRPr lang="en-US" dirty="0"/>
          </a:p>
        </p:txBody>
      </p:sp>
      <p:sp>
        <p:nvSpPr>
          <p:cNvPr id="17" name="Picture Placeholder 14"/>
          <p:cNvSpPr>
            <a:spLocks noGrp="1"/>
          </p:cNvSpPr>
          <p:nvPr>
            <p:ph type="pic" sz="quarter" idx="21"/>
          </p:nvPr>
        </p:nvSpPr>
        <p:spPr>
          <a:xfrm>
            <a:off x="3221520" y="4699000"/>
            <a:ext cx="868362" cy="625475"/>
          </a:xfrm>
          <a:prstGeom prst="rect">
            <a:avLst/>
          </a:prstGeom>
        </p:spPr>
        <p:txBody>
          <a:bodyPr/>
          <a:lstStyle>
            <a:lvl1pPr>
              <a:defRPr>
                <a:noFill/>
              </a:defRPr>
            </a:lvl1pPr>
          </a:lstStyle>
          <a:p>
            <a:endParaRPr lang="en-US" dirty="0"/>
          </a:p>
        </p:txBody>
      </p:sp>
      <p:sp>
        <p:nvSpPr>
          <p:cNvPr id="18" name="Picture Placeholder 14"/>
          <p:cNvSpPr>
            <a:spLocks noGrp="1"/>
          </p:cNvSpPr>
          <p:nvPr>
            <p:ph type="pic" sz="quarter" idx="22"/>
          </p:nvPr>
        </p:nvSpPr>
        <p:spPr>
          <a:xfrm>
            <a:off x="4440720" y="4699000"/>
            <a:ext cx="868362" cy="625475"/>
          </a:xfrm>
          <a:prstGeom prst="rect">
            <a:avLst/>
          </a:prstGeom>
        </p:spPr>
        <p:txBody>
          <a:bodyPr/>
          <a:lstStyle>
            <a:lvl1pPr>
              <a:defRPr>
                <a:noFill/>
              </a:defRPr>
            </a:lvl1pPr>
          </a:lstStyle>
          <a:p>
            <a:endParaRPr lang="en-US" dirty="0"/>
          </a:p>
        </p:txBody>
      </p:sp>
    </p:spTree>
    <p:extLst>
      <p:ext uri="{BB962C8B-B14F-4D97-AF65-F5344CB8AC3E}">
        <p14:creationId xmlns:p14="http://schemas.microsoft.com/office/powerpoint/2010/main" val="377575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ual Images With Text">
    <p:spTree>
      <p:nvGrpSpPr>
        <p:cNvPr id="1" name=""/>
        <p:cNvGrpSpPr/>
        <p:nvPr/>
      </p:nvGrpSpPr>
      <p:grpSpPr>
        <a:xfrm>
          <a:off x="0" y="0"/>
          <a:ext cx="0" cy="0"/>
          <a:chOff x="0" y="0"/>
          <a:chExt cx="0" cy="0"/>
        </a:xfrm>
      </p:grpSpPr>
      <p:sp>
        <p:nvSpPr>
          <p:cNvPr id="7" name="Text Placeholder 17"/>
          <p:cNvSpPr>
            <a:spLocks noGrp="1"/>
          </p:cNvSpPr>
          <p:nvPr>
            <p:ph type="body" sz="quarter" idx="13" hasCustomPrompt="1"/>
          </p:nvPr>
        </p:nvSpPr>
        <p:spPr>
          <a:xfrm>
            <a:off x="1049337" y="334964"/>
            <a:ext cx="10085387" cy="498414"/>
          </a:xfrm>
          <a:prstGeom prst="rect">
            <a:avLst/>
          </a:prstGeom>
        </p:spPr>
        <p:txBody>
          <a:bodyPr/>
          <a:lstStyle>
            <a:lvl1pPr marL="0" indent="0">
              <a:buNone/>
              <a:defRPr sz="3600" b="1" i="0">
                <a:solidFill>
                  <a:srgbClr val="007FB5"/>
                </a:solidFill>
                <a:latin typeface="Arial Narrow" charset="0"/>
                <a:ea typeface="Arial Narrow" charset="0"/>
                <a:cs typeface="Arial Narrow" charset="0"/>
              </a:defRPr>
            </a:lvl1pPr>
          </a:lstStyle>
          <a:p>
            <a:pPr lvl="0"/>
            <a:r>
              <a:rPr lang="en-US" dirty="0"/>
              <a:t>Title</a:t>
            </a:r>
          </a:p>
        </p:txBody>
      </p:sp>
      <p:sp>
        <p:nvSpPr>
          <p:cNvPr id="8" name="Text Placeholder 17"/>
          <p:cNvSpPr>
            <a:spLocks noGrp="1"/>
          </p:cNvSpPr>
          <p:nvPr>
            <p:ph type="body" sz="quarter" idx="14" hasCustomPrompt="1"/>
          </p:nvPr>
        </p:nvSpPr>
        <p:spPr>
          <a:xfrm>
            <a:off x="1049337" y="833378"/>
            <a:ext cx="10085387" cy="498414"/>
          </a:xfrm>
          <a:prstGeom prst="rect">
            <a:avLst/>
          </a:prstGeom>
        </p:spPr>
        <p:txBody>
          <a:bodyPr/>
          <a:lstStyle>
            <a:lvl1pPr marL="0" indent="0">
              <a:buNone/>
              <a:defRPr sz="1800" b="1" i="0">
                <a:solidFill>
                  <a:srgbClr val="00334F"/>
                </a:solidFill>
                <a:latin typeface="Arial Narrow" charset="0"/>
                <a:ea typeface="Arial Narrow" charset="0"/>
                <a:cs typeface="Arial Narrow" charset="0"/>
              </a:defRPr>
            </a:lvl1pPr>
          </a:lstStyle>
          <a:p>
            <a:pPr lvl="0"/>
            <a:r>
              <a:rPr lang="en-US" dirty="0"/>
              <a:t>Sub Title</a:t>
            </a:r>
          </a:p>
        </p:txBody>
      </p:sp>
      <p:sp>
        <p:nvSpPr>
          <p:cNvPr id="10" name="Picture Placeholder 9"/>
          <p:cNvSpPr>
            <a:spLocks noGrp="1"/>
          </p:cNvSpPr>
          <p:nvPr>
            <p:ph type="pic" sz="quarter" idx="15"/>
          </p:nvPr>
        </p:nvSpPr>
        <p:spPr>
          <a:xfrm>
            <a:off x="1049337" y="1921356"/>
            <a:ext cx="4575958" cy="2523321"/>
          </a:xfrm>
          <a:prstGeom prst="rect">
            <a:avLst/>
          </a:prstGeom>
        </p:spPr>
        <p:txBody>
          <a:bodyPr/>
          <a:lstStyle>
            <a:lvl1pPr marL="0" indent="0" algn="ctr">
              <a:buNone/>
              <a:defRPr b="1" i="0">
                <a:solidFill>
                  <a:srgbClr val="007FB5"/>
                </a:solidFill>
                <a:latin typeface="Arial Narrow" charset="0"/>
                <a:ea typeface="Arial Narrow" charset="0"/>
                <a:cs typeface="Arial Narrow" charset="0"/>
              </a:defRPr>
            </a:lvl1pPr>
          </a:lstStyle>
          <a:p>
            <a:endParaRPr lang="en-US" dirty="0"/>
          </a:p>
        </p:txBody>
      </p:sp>
      <p:sp>
        <p:nvSpPr>
          <p:cNvPr id="11" name="Picture Placeholder 9"/>
          <p:cNvSpPr>
            <a:spLocks noGrp="1"/>
          </p:cNvSpPr>
          <p:nvPr>
            <p:ph type="pic" sz="quarter" idx="16"/>
          </p:nvPr>
        </p:nvSpPr>
        <p:spPr>
          <a:xfrm>
            <a:off x="6558766" y="1944464"/>
            <a:ext cx="4575958" cy="2523321"/>
          </a:xfrm>
          <a:prstGeom prst="rect">
            <a:avLst/>
          </a:prstGeom>
        </p:spPr>
        <p:txBody>
          <a:bodyPr/>
          <a:lstStyle>
            <a:lvl1pPr marL="0" indent="0" algn="ctr">
              <a:buNone/>
              <a:defRPr b="1" i="0">
                <a:solidFill>
                  <a:srgbClr val="007FB5"/>
                </a:solidFill>
                <a:latin typeface="Arial Narrow" charset="0"/>
                <a:ea typeface="Arial Narrow" charset="0"/>
                <a:cs typeface="Arial Narrow" charset="0"/>
              </a:defRPr>
            </a:lvl1pPr>
          </a:lstStyle>
          <a:p>
            <a:endParaRPr lang="en-US" dirty="0"/>
          </a:p>
        </p:txBody>
      </p:sp>
      <p:sp>
        <p:nvSpPr>
          <p:cNvPr id="13" name="Text Placeholder 12"/>
          <p:cNvSpPr>
            <a:spLocks noGrp="1"/>
          </p:cNvSpPr>
          <p:nvPr>
            <p:ph type="body" sz="quarter" idx="17" hasCustomPrompt="1"/>
          </p:nvPr>
        </p:nvSpPr>
        <p:spPr>
          <a:xfrm>
            <a:off x="1049337" y="4618520"/>
            <a:ext cx="1844675" cy="254000"/>
          </a:xfrm>
          <a:prstGeom prst="rect">
            <a:avLst/>
          </a:prstGeom>
        </p:spPr>
        <p:txBody>
          <a:bodyPr/>
          <a:lstStyle>
            <a:lvl1pPr marL="0" indent="0">
              <a:buNone/>
              <a:defRPr sz="1600" b="1" i="0" baseline="0">
                <a:solidFill>
                  <a:srgbClr val="007FB5"/>
                </a:solidFill>
                <a:latin typeface="Arial Narrow" charset="0"/>
                <a:ea typeface="Arial Narrow" charset="0"/>
                <a:cs typeface="Arial Narrow"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Text Title Here</a:t>
            </a:r>
          </a:p>
        </p:txBody>
      </p:sp>
      <p:sp>
        <p:nvSpPr>
          <p:cNvPr id="17" name="Text Placeholder 12"/>
          <p:cNvSpPr>
            <a:spLocks noGrp="1"/>
          </p:cNvSpPr>
          <p:nvPr>
            <p:ph type="body" sz="quarter" idx="19" hasCustomPrompt="1"/>
          </p:nvPr>
        </p:nvSpPr>
        <p:spPr>
          <a:xfrm>
            <a:off x="6566702" y="4618520"/>
            <a:ext cx="1844675" cy="254000"/>
          </a:xfrm>
          <a:prstGeom prst="rect">
            <a:avLst/>
          </a:prstGeom>
        </p:spPr>
        <p:txBody>
          <a:bodyPr/>
          <a:lstStyle>
            <a:lvl1pPr marL="0" indent="0">
              <a:buNone/>
              <a:defRPr sz="1600" b="1" i="0" baseline="0">
                <a:solidFill>
                  <a:srgbClr val="007FB5"/>
                </a:solidFill>
                <a:latin typeface="Arial Narrow" charset="0"/>
                <a:ea typeface="Arial Narrow" charset="0"/>
                <a:cs typeface="Arial Narrow"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Text Title Here</a:t>
            </a:r>
          </a:p>
        </p:txBody>
      </p:sp>
      <p:sp>
        <p:nvSpPr>
          <p:cNvPr id="21" name="Text Placeholder 15"/>
          <p:cNvSpPr>
            <a:spLocks noGrp="1"/>
          </p:cNvSpPr>
          <p:nvPr>
            <p:ph type="body" sz="quarter" idx="12" hasCustomPrompt="1"/>
          </p:nvPr>
        </p:nvSpPr>
        <p:spPr>
          <a:xfrm>
            <a:off x="1053416" y="4988406"/>
            <a:ext cx="4571879" cy="103042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600" b="0" i="0" baseline="0">
                <a:latin typeface="Arial Narrow" charset="0"/>
                <a:ea typeface="Arial Narrow" charset="0"/>
                <a:cs typeface="Arial Narrow" charset="0"/>
              </a:defRPr>
            </a:lvl1pPr>
          </a:lstStyle>
          <a:p>
            <a:r>
              <a:rPr lang="en-US" dirty="0">
                <a:solidFill>
                  <a:schemeClr val="tx1">
                    <a:lumMod val="85000"/>
                    <a:lumOff val="15000"/>
                  </a:schemeClr>
                </a:solidFill>
              </a:rPr>
              <a:t>Place your text here. For best practice try to keep your text to a max of three lines. Remember any </a:t>
            </a:r>
            <a:r>
              <a:rPr lang="en-US" b="1" dirty="0">
                <a:solidFill>
                  <a:srgbClr val="007FB5"/>
                </a:solidFill>
              </a:rPr>
              <a:t>key words</a:t>
            </a:r>
            <a:r>
              <a:rPr lang="en-US" dirty="0">
                <a:solidFill>
                  <a:schemeClr val="tx1">
                    <a:lumMod val="85000"/>
                    <a:lumOff val="15000"/>
                  </a:schemeClr>
                </a:solidFill>
              </a:rPr>
              <a:t> on a light background should be bolded and in this blue RGB = 1 | 107 | 166.</a:t>
            </a:r>
          </a:p>
        </p:txBody>
      </p:sp>
      <p:sp>
        <p:nvSpPr>
          <p:cNvPr id="22" name="Text Placeholder 15"/>
          <p:cNvSpPr>
            <a:spLocks noGrp="1"/>
          </p:cNvSpPr>
          <p:nvPr>
            <p:ph type="body" sz="quarter" idx="20" hasCustomPrompt="1"/>
          </p:nvPr>
        </p:nvSpPr>
        <p:spPr>
          <a:xfrm>
            <a:off x="6558766" y="4988406"/>
            <a:ext cx="4575958" cy="103042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600" b="0" i="0" baseline="0">
                <a:latin typeface="Arial Narrow" charset="0"/>
                <a:ea typeface="Arial Narrow" charset="0"/>
                <a:cs typeface="Arial Narrow" charset="0"/>
              </a:defRPr>
            </a:lvl1pPr>
          </a:lstStyle>
          <a:p>
            <a:r>
              <a:rPr lang="en-US" dirty="0">
                <a:solidFill>
                  <a:schemeClr val="tx1">
                    <a:lumMod val="85000"/>
                    <a:lumOff val="15000"/>
                  </a:schemeClr>
                </a:solidFill>
              </a:rPr>
              <a:t>Place your text here. For best practice try to keep your text to a max of three lines. Remember any </a:t>
            </a:r>
            <a:r>
              <a:rPr lang="en-US" b="1" dirty="0">
                <a:solidFill>
                  <a:srgbClr val="007FB5"/>
                </a:solidFill>
              </a:rPr>
              <a:t>key words</a:t>
            </a:r>
            <a:r>
              <a:rPr lang="en-US" dirty="0">
                <a:solidFill>
                  <a:schemeClr val="tx1">
                    <a:lumMod val="85000"/>
                    <a:lumOff val="15000"/>
                  </a:schemeClr>
                </a:solidFill>
              </a:rPr>
              <a:t> on a light background should be bolded and in this blue RGB = 1 | 107 | 166.</a:t>
            </a:r>
          </a:p>
        </p:txBody>
      </p:sp>
    </p:spTree>
    <p:extLst>
      <p:ext uri="{BB962C8B-B14F-4D97-AF65-F5344CB8AC3E}">
        <p14:creationId xmlns:p14="http://schemas.microsoft.com/office/powerpoint/2010/main" val="3950443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Picture Placeholder 9"/>
          <p:cNvSpPr>
            <a:spLocks noGrp="1"/>
          </p:cNvSpPr>
          <p:nvPr>
            <p:ph type="pic" sz="quarter" idx="15"/>
          </p:nvPr>
        </p:nvSpPr>
        <p:spPr>
          <a:xfrm>
            <a:off x="0" y="2187614"/>
            <a:ext cx="4030135" cy="2222338"/>
          </a:xfrm>
          <a:prstGeom prst="rect">
            <a:avLst/>
          </a:prstGeom>
        </p:spPr>
        <p:txBody>
          <a:bodyPr/>
          <a:lstStyle>
            <a:lvl1pPr marL="0" indent="0" algn="ctr">
              <a:buNone/>
              <a:defRPr b="1" i="0">
                <a:solidFill>
                  <a:srgbClr val="007FB5"/>
                </a:solidFill>
                <a:latin typeface="Arial Narrow" charset="0"/>
                <a:ea typeface="Arial Narrow" charset="0"/>
                <a:cs typeface="Arial Narrow" charset="0"/>
              </a:defRPr>
            </a:lvl1pPr>
          </a:lstStyle>
          <a:p>
            <a:endParaRPr lang="en-US" dirty="0"/>
          </a:p>
        </p:txBody>
      </p:sp>
      <p:sp>
        <p:nvSpPr>
          <p:cNvPr id="8" name="Picture Placeholder 9"/>
          <p:cNvSpPr>
            <a:spLocks noGrp="1"/>
          </p:cNvSpPr>
          <p:nvPr>
            <p:ph type="pic" sz="quarter" idx="16"/>
          </p:nvPr>
        </p:nvSpPr>
        <p:spPr>
          <a:xfrm>
            <a:off x="4030135" y="2187613"/>
            <a:ext cx="4030135" cy="2222338"/>
          </a:xfrm>
          <a:prstGeom prst="rect">
            <a:avLst/>
          </a:prstGeom>
        </p:spPr>
        <p:txBody>
          <a:bodyPr/>
          <a:lstStyle>
            <a:lvl1pPr marL="0" indent="0" algn="ctr">
              <a:buNone/>
              <a:defRPr b="1" i="0">
                <a:solidFill>
                  <a:srgbClr val="007FB5"/>
                </a:solidFill>
                <a:latin typeface="Arial Narrow" charset="0"/>
                <a:ea typeface="Arial Narrow" charset="0"/>
                <a:cs typeface="Arial Narrow" charset="0"/>
              </a:defRPr>
            </a:lvl1pPr>
          </a:lstStyle>
          <a:p>
            <a:endParaRPr lang="en-US" dirty="0"/>
          </a:p>
        </p:txBody>
      </p:sp>
      <p:sp>
        <p:nvSpPr>
          <p:cNvPr id="9" name="Picture Placeholder 9"/>
          <p:cNvSpPr>
            <a:spLocks noGrp="1"/>
          </p:cNvSpPr>
          <p:nvPr>
            <p:ph type="pic" sz="quarter" idx="17"/>
          </p:nvPr>
        </p:nvSpPr>
        <p:spPr>
          <a:xfrm>
            <a:off x="8060270" y="2187613"/>
            <a:ext cx="4131730" cy="2222338"/>
          </a:xfrm>
          <a:prstGeom prst="rect">
            <a:avLst/>
          </a:prstGeom>
        </p:spPr>
        <p:txBody>
          <a:bodyPr/>
          <a:lstStyle>
            <a:lvl1pPr marL="0" indent="0" algn="ctr">
              <a:buNone/>
              <a:defRPr b="1" i="0">
                <a:solidFill>
                  <a:srgbClr val="007FB5"/>
                </a:solidFill>
                <a:latin typeface="Arial Narrow" charset="0"/>
                <a:ea typeface="Arial Narrow" charset="0"/>
                <a:cs typeface="Arial Narrow" charset="0"/>
              </a:defRPr>
            </a:lvl1pPr>
          </a:lstStyle>
          <a:p>
            <a:endParaRPr lang="en-US" dirty="0"/>
          </a:p>
        </p:txBody>
      </p:sp>
      <p:sp>
        <p:nvSpPr>
          <p:cNvPr id="10" name="Text Placeholder 12"/>
          <p:cNvSpPr>
            <a:spLocks noGrp="1"/>
          </p:cNvSpPr>
          <p:nvPr>
            <p:ph type="body" sz="quarter" idx="18" hasCustomPrompt="1"/>
          </p:nvPr>
        </p:nvSpPr>
        <p:spPr>
          <a:xfrm>
            <a:off x="239109" y="4572221"/>
            <a:ext cx="1844675" cy="254000"/>
          </a:xfrm>
          <a:prstGeom prst="rect">
            <a:avLst/>
          </a:prstGeom>
        </p:spPr>
        <p:txBody>
          <a:bodyPr/>
          <a:lstStyle>
            <a:lvl1pPr marL="0" indent="0">
              <a:buNone/>
              <a:defRPr sz="1600" b="1" i="0" baseline="0">
                <a:solidFill>
                  <a:srgbClr val="007FB5"/>
                </a:solidFill>
                <a:latin typeface="Arial Narrow" charset="0"/>
                <a:ea typeface="Arial Narrow" charset="0"/>
                <a:cs typeface="Arial Narrow"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Text Title Here</a:t>
            </a:r>
          </a:p>
        </p:txBody>
      </p:sp>
      <p:sp>
        <p:nvSpPr>
          <p:cNvPr id="11" name="Text Placeholder 15"/>
          <p:cNvSpPr>
            <a:spLocks noGrp="1"/>
          </p:cNvSpPr>
          <p:nvPr>
            <p:ph type="body" sz="quarter" idx="12" hasCustomPrompt="1"/>
          </p:nvPr>
        </p:nvSpPr>
        <p:spPr>
          <a:xfrm>
            <a:off x="243189" y="4942107"/>
            <a:ext cx="3541734" cy="7757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600" b="0" i="0" baseline="0">
                <a:latin typeface="Arial Narrow" charset="0"/>
                <a:ea typeface="Arial Narrow" charset="0"/>
                <a:cs typeface="Arial Narrow" charset="0"/>
              </a:defRPr>
            </a:lvl1pPr>
          </a:lstStyle>
          <a:p>
            <a:r>
              <a:rPr lang="en-US" dirty="0">
                <a:solidFill>
                  <a:schemeClr val="tx1">
                    <a:lumMod val="85000"/>
                    <a:lumOff val="15000"/>
                  </a:schemeClr>
                </a:solidFill>
              </a:rPr>
              <a:t>Place your text here</a:t>
            </a:r>
            <a:r>
              <a:rPr lang="en-US">
                <a:solidFill>
                  <a:schemeClr val="tx1">
                    <a:lumMod val="85000"/>
                    <a:lumOff val="15000"/>
                  </a:schemeClr>
                </a:solidFill>
              </a:rPr>
              <a:t>. </a:t>
            </a:r>
            <a:endParaRPr lang="en-US" dirty="0">
              <a:solidFill>
                <a:schemeClr val="tx1">
                  <a:lumMod val="85000"/>
                  <a:lumOff val="15000"/>
                </a:schemeClr>
              </a:solidFill>
            </a:endParaRPr>
          </a:p>
        </p:txBody>
      </p:sp>
      <p:sp>
        <p:nvSpPr>
          <p:cNvPr id="13" name="Text Placeholder 12"/>
          <p:cNvSpPr>
            <a:spLocks noGrp="1"/>
          </p:cNvSpPr>
          <p:nvPr>
            <p:ph type="body" sz="quarter" idx="19" hasCustomPrompt="1"/>
          </p:nvPr>
        </p:nvSpPr>
        <p:spPr>
          <a:xfrm>
            <a:off x="4405995" y="4572221"/>
            <a:ext cx="1844675" cy="254000"/>
          </a:xfrm>
          <a:prstGeom prst="rect">
            <a:avLst/>
          </a:prstGeom>
        </p:spPr>
        <p:txBody>
          <a:bodyPr/>
          <a:lstStyle>
            <a:lvl1pPr marL="0" indent="0">
              <a:buNone/>
              <a:defRPr sz="1600" b="1" i="0" baseline="0">
                <a:solidFill>
                  <a:srgbClr val="007FB5"/>
                </a:solidFill>
                <a:latin typeface="Arial Narrow" charset="0"/>
                <a:ea typeface="Arial Narrow" charset="0"/>
                <a:cs typeface="Arial Narrow"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Text Title Here</a:t>
            </a:r>
          </a:p>
        </p:txBody>
      </p:sp>
      <p:sp>
        <p:nvSpPr>
          <p:cNvPr id="14" name="Text Placeholder 15"/>
          <p:cNvSpPr>
            <a:spLocks noGrp="1"/>
          </p:cNvSpPr>
          <p:nvPr>
            <p:ph type="body" sz="quarter" idx="20" hasCustomPrompt="1"/>
          </p:nvPr>
        </p:nvSpPr>
        <p:spPr>
          <a:xfrm>
            <a:off x="4410075" y="4942107"/>
            <a:ext cx="3541734" cy="77578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600" b="0" i="0" baseline="0">
                <a:latin typeface="Arial Narrow" charset="0"/>
                <a:ea typeface="Arial Narrow" charset="0"/>
                <a:cs typeface="Arial Narrow" charset="0"/>
              </a:defRPr>
            </a:lvl1pPr>
          </a:lstStyle>
          <a:p>
            <a:r>
              <a:rPr lang="en-US" dirty="0">
                <a:solidFill>
                  <a:schemeClr val="tx1">
                    <a:lumMod val="85000"/>
                    <a:lumOff val="15000"/>
                  </a:schemeClr>
                </a:solidFill>
              </a:rPr>
              <a:t>Place your text here</a:t>
            </a:r>
            <a:r>
              <a:rPr lang="en-US">
                <a:solidFill>
                  <a:schemeClr val="tx1">
                    <a:lumMod val="85000"/>
                    <a:lumOff val="15000"/>
                  </a:schemeClr>
                </a:solidFill>
              </a:rPr>
              <a:t>. </a:t>
            </a:r>
            <a:endParaRPr lang="en-US" dirty="0">
              <a:solidFill>
                <a:schemeClr val="tx1">
                  <a:lumMod val="85000"/>
                  <a:lumOff val="15000"/>
                </a:schemeClr>
              </a:solidFill>
            </a:endParaRPr>
          </a:p>
        </p:txBody>
      </p:sp>
      <p:sp>
        <p:nvSpPr>
          <p:cNvPr id="15" name="Text Placeholder 12"/>
          <p:cNvSpPr>
            <a:spLocks noGrp="1"/>
          </p:cNvSpPr>
          <p:nvPr>
            <p:ph type="body" sz="quarter" idx="21" hasCustomPrompt="1"/>
          </p:nvPr>
        </p:nvSpPr>
        <p:spPr>
          <a:xfrm>
            <a:off x="8376112" y="4572221"/>
            <a:ext cx="1844675" cy="254000"/>
          </a:xfrm>
          <a:prstGeom prst="rect">
            <a:avLst/>
          </a:prstGeom>
        </p:spPr>
        <p:txBody>
          <a:bodyPr/>
          <a:lstStyle>
            <a:lvl1pPr marL="0" indent="0">
              <a:buNone/>
              <a:defRPr sz="1600" b="1" i="0" baseline="0">
                <a:solidFill>
                  <a:srgbClr val="007FB5"/>
                </a:solidFill>
                <a:latin typeface="Arial Narrow" charset="0"/>
                <a:ea typeface="Arial Narrow" charset="0"/>
                <a:cs typeface="Arial Narrow"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Text Title Here</a:t>
            </a:r>
          </a:p>
        </p:txBody>
      </p:sp>
      <p:sp>
        <p:nvSpPr>
          <p:cNvPr id="16" name="Text Placeholder 15"/>
          <p:cNvSpPr>
            <a:spLocks noGrp="1"/>
          </p:cNvSpPr>
          <p:nvPr>
            <p:ph type="body" sz="quarter" idx="22" hasCustomPrompt="1"/>
          </p:nvPr>
        </p:nvSpPr>
        <p:spPr>
          <a:xfrm>
            <a:off x="8380192" y="4942107"/>
            <a:ext cx="3541734" cy="77578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600" b="0" i="0" baseline="0">
                <a:latin typeface="Arial Narrow" charset="0"/>
                <a:ea typeface="Arial Narrow" charset="0"/>
                <a:cs typeface="Arial Narrow" charset="0"/>
              </a:defRPr>
            </a:lvl1pPr>
          </a:lstStyle>
          <a:p>
            <a:r>
              <a:rPr lang="en-US" dirty="0">
                <a:solidFill>
                  <a:schemeClr val="tx1">
                    <a:lumMod val="85000"/>
                    <a:lumOff val="15000"/>
                  </a:schemeClr>
                </a:solidFill>
              </a:rPr>
              <a:t>Place your text here</a:t>
            </a:r>
            <a:r>
              <a:rPr lang="en-US">
                <a:solidFill>
                  <a:schemeClr val="tx1">
                    <a:lumMod val="85000"/>
                    <a:lumOff val="15000"/>
                  </a:schemeClr>
                </a:solidFill>
              </a:rPr>
              <a:t>. </a:t>
            </a:r>
            <a:endParaRPr lang="en-US" dirty="0">
              <a:solidFill>
                <a:schemeClr val="tx1">
                  <a:lumMod val="85000"/>
                  <a:lumOff val="15000"/>
                </a:schemeClr>
              </a:solidFill>
            </a:endParaRPr>
          </a:p>
        </p:txBody>
      </p:sp>
      <p:sp>
        <p:nvSpPr>
          <p:cNvPr id="17" name="Text Placeholder 17"/>
          <p:cNvSpPr>
            <a:spLocks noGrp="1"/>
          </p:cNvSpPr>
          <p:nvPr>
            <p:ph type="body" sz="quarter" idx="13" hasCustomPrompt="1"/>
          </p:nvPr>
        </p:nvSpPr>
        <p:spPr>
          <a:xfrm>
            <a:off x="1049337" y="334964"/>
            <a:ext cx="10085387" cy="498414"/>
          </a:xfrm>
          <a:prstGeom prst="rect">
            <a:avLst/>
          </a:prstGeom>
        </p:spPr>
        <p:txBody>
          <a:bodyPr/>
          <a:lstStyle>
            <a:lvl1pPr marL="0" indent="0">
              <a:buNone/>
              <a:defRPr sz="3600" b="1" i="0">
                <a:solidFill>
                  <a:srgbClr val="007FB5"/>
                </a:solidFill>
                <a:latin typeface="Arial Narrow" charset="0"/>
                <a:ea typeface="Arial Narrow" charset="0"/>
                <a:cs typeface="Arial Narrow" charset="0"/>
              </a:defRPr>
            </a:lvl1pPr>
          </a:lstStyle>
          <a:p>
            <a:pPr lvl="0"/>
            <a:r>
              <a:rPr lang="en-US" dirty="0"/>
              <a:t>Title</a:t>
            </a:r>
          </a:p>
        </p:txBody>
      </p:sp>
      <p:sp>
        <p:nvSpPr>
          <p:cNvPr id="18" name="Text Placeholder 17"/>
          <p:cNvSpPr>
            <a:spLocks noGrp="1"/>
          </p:cNvSpPr>
          <p:nvPr>
            <p:ph type="body" sz="quarter" idx="14" hasCustomPrompt="1"/>
          </p:nvPr>
        </p:nvSpPr>
        <p:spPr>
          <a:xfrm>
            <a:off x="1049337" y="833378"/>
            <a:ext cx="10085387" cy="498414"/>
          </a:xfrm>
          <a:prstGeom prst="rect">
            <a:avLst/>
          </a:prstGeom>
        </p:spPr>
        <p:txBody>
          <a:bodyPr/>
          <a:lstStyle>
            <a:lvl1pPr marL="0" indent="0">
              <a:buNone/>
              <a:defRPr sz="1800" b="1" i="0">
                <a:solidFill>
                  <a:srgbClr val="00334F"/>
                </a:solidFill>
                <a:latin typeface="Arial Narrow" charset="0"/>
                <a:ea typeface="Arial Narrow" charset="0"/>
                <a:cs typeface="Arial Narrow" charset="0"/>
              </a:defRPr>
            </a:lvl1pPr>
          </a:lstStyle>
          <a:p>
            <a:pPr lvl="0"/>
            <a:r>
              <a:rPr lang="en-US" dirty="0"/>
              <a:t>Sub Title</a:t>
            </a:r>
          </a:p>
        </p:txBody>
      </p:sp>
    </p:spTree>
    <p:extLst>
      <p:ext uri="{BB962C8B-B14F-4D97-AF65-F5344CB8AC3E}">
        <p14:creationId xmlns:p14="http://schemas.microsoft.com/office/powerpoint/2010/main" val="914850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3" name="Text Placeholder 17"/>
          <p:cNvSpPr>
            <a:spLocks noGrp="1"/>
          </p:cNvSpPr>
          <p:nvPr>
            <p:ph type="body" sz="quarter" idx="13" hasCustomPrompt="1"/>
          </p:nvPr>
        </p:nvSpPr>
        <p:spPr>
          <a:xfrm>
            <a:off x="1049337" y="334964"/>
            <a:ext cx="10085387" cy="498414"/>
          </a:xfrm>
          <a:prstGeom prst="rect">
            <a:avLst/>
          </a:prstGeom>
        </p:spPr>
        <p:txBody>
          <a:bodyPr/>
          <a:lstStyle>
            <a:lvl1pPr marL="0" indent="0">
              <a:buNone/>
              <a:defRPr sz="3600" b="1" i="0">
                <a:solidFill>
                  <a:srgbClr val="007FB5"/>
                </a:solidFill>
                <a:latin typeface="Arial Narrow" charset="0"/>
                <a:ea typeface="Arial Narrow" charset="0"/>
                <a:cs typeface="Arial Narrow" charset="0"/>
              </a:defRPr>
            </a:lvl1pPr>
          </a:lstStyle>
          <a:p>
            <a:pPr lvl="0"/>
            <a:r>
              <a:rPr lang="en-US" dirty="0"/>
              <a:t>Title</a:t>
            </a:r>
          </a:p>
        </p:txBody>
      </p:sp>
      <p:sp>
        <p:nvSpPr>
          <p:cNvPr id="4" name="Text Placeholder 17"/>
          <p:cNvSpPr>
            <a:spLocks noGrp="1"/>
          </p:cNvSpPr>
          <p:nvPr>
            <p:ph type="body" sz="quarter" idx="14" hasCustomPrompt="1"/>
          </p:nvPr>
        </p:nvSpPr>
        <p:spPr>
          <a:xfrm>
            <a:off x="1049337" y="833378"/>
            <a:ext cx="10085387" cy="498414"/>
          </a:xfrm>
          <a:prstGeom prst="rect">
            <a:avLst/>
          </a:prstGeom>
        </p:spPr>
        <p:txBody>
          <a:bodyPr/>
          <a:lstStyle>
            <a:lvl1pPr marL="0" indent="0">
              <a:buNone/>
              <a:defRPr sz="1800" b="1" i="0">
                <a:solidFill>
                  <a:srgbClr val="00334F"/>
                </a:solidFill>
                <a:latin typeface="Arial Narrow" charset="0"/>
                <a:ea typeface="Arial Narrow" charset="0"/>
                <a:cs typeface="Arial Narrow" charset="0"/>
              </a:defRPr>
            </a:lvl1pPr>
          </a:lstStyle>
          <a:p>
            <a:pPr lvl="0"/>
            <a:r>
              <a:rPr lang="en-US" dirty="0"/>
              <a:t>Sub Title</a:t>
            </a:r>
          </a:p>
        </p:txBody>
      </p:sp>
      <p:sp>
        <p:nvSpPr>
          <p:cNvPr id="6" name="Chart Placeholder 5"/>
          <p:cNvSpPr>
            <a:spLocks noGrp="1"/>
          </p:cNvSpPr>
          <p:nvPr>
            <p:ph type="chart" sz="quarter" idx="15"/>
          </p:nvPr>
        </p:nvSpPr>
        <p:spPr>
          <a:xfrm>
            <a:off x="1249363" y="1690688"/>
            <a:ext cx="9850437" cy="4281487"/>
          </a:xfrm>
          <a:prstGeom prst="rect">
            <a:avLst/>
          </a:prstGeom>
        </p:spPr>
        <p:txBody>
          <a:bodyPr/>
          <a:lstStyle>
            <a:lvl1pPr marL="0" indent="0" algn="ctr">
              <a:buNone/>
              <a:defRPr b="1" i="0">
                <a:solidFill>
                  <a:srgbClr val="007FB5"/>
                </a:solidFill>
                <a:latin typeface="Arial Narrow" charset="0"/>
                <a:ea typeface="Arial Narrow" charset="0"/>
                <a:cs typeface="Arial Narrow" charset="0"/>
              </a:defRPr>
            </a:lvl1pPr>
          </a:lstStyle>
          <a:p>
            <a:endParaRPr lang="en-US" dirty="0"/>
          </a:p>
        </p:txBody>
      </p:sp>
    </p:spTree>
    <p:extLst>
      <p:ext uri="{BB962C8B-B14F-4D97-AF65-F5344CB8AC3E}">
        <p14:creationId xmlns:p14="http://schemas.microsoft.com/office/powerpoint/2010/main" val="105441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 With Text">
    <p:spTree>
      <p:nvGrpSpPr>
        <p:cNvPr id="1" name=""/>
        <p:cNvGrpSpPr/>
        <p:nvPr/>
      </p:nvGrpSpPr>
      <p:grpSpPr>
        <a:xfrm>
          <a:off x="0" y="0"/>
          <a:ext cx="0" cy="0"/>
          <a:chOff x="0" y="0"/>
          <a:chExt cx="0" cy="0"/>
        </a:xfrm>
      </p:grpSpPr>
      <p:sp>
        <p:nvSpPr>
          <p:cNvPr id="3" name="Text Placeholder 17"/>
          <p:cNvSpPr>
            <a:spLocks noGrp="1"/>
          </p:cNvSpPr>
          <p:nvPr>
            <p:ph type="body" sz="quarter" idx="13" hasCustomPrompt="1"/>
          </p:nvPr>
        </p:nvSpPr>
        <p:spPr>
          <a:xfrm>
            <a:off x="1049337" y="334964"/>
            <a:ext cx="10085387" cy="498414"/>
          </a:xfrm>
          <a:prstGeom prst="rect">
            <a:avLst/>
          </a:prstGeom>
        </p:spPr>
        <p:txBody>
          <a:bodyPr/>
          <a:lstStyle>
            <a:lvl1pPr marL="0" indent="0">
              <a:buNone/>
              <a:defRPr sz="3600" b="1" i="0">
                <a:solidFill>
                  <a:srgbClr val="007FB5"/>
                </a:solidFill>
                <a:latin typeface="Arial Narrow" charset="0"/>
                <a:ea typeface="Arial Narrow" charset="0"/>
                <a:cs typeface="Arial Narrow" charset="0"/>
              </a:defRPr>
            </a:lvl1pPr>
          </a:lstStyle>
          <a:p>
            <a:pPr lvl="0"/>
            <a:r>
              <a:rPr lang="en-US" dirty="0"/>
              <a:t>Title</a:t>
            </a:r>
          </a:p>
        </p:txBody>
      </p:sp>
      <p:sp>
        <p:nvSpPr>
          <p:cNvPr id="4" name="Text Placeholder 17"/>
          <p:cNvSpPr>
            <a:spLocks noGrp="1"/>
          </p:cNvSpPr>
          <p:nvPr>
            <p:ph type="body" sz="quarter" idx="14" hasCustomPrompt="1"/>
          </p:nvPr>
        </p:nvSpPr>
        <p:spPr>
          <a:xfrm>
            <a:off x="1049337" y="833378"/>
            <a:ext cx="10085387" cy="498414"/>
          </a:xfrm>
          <a:prstGeom prst="rect">
            <a:avLst/>
          </a:prstGeom>
        </p:spPr>
        <p:txBody>
          <a:bodyPr/>
          <a:lstStyle>
            <a:lvl1pPr marL="0" indent="0">
              <a:buNone/>
              <a:defRPr sz="1800" b="1" i="0">
                <a:solidFill>
                  <a:srgbClr val="00334F"/>
                </a:solidFill>
                <a:latin typeface="Arial Narrow" charset="0"/>
                <a:ea typeface="Arial Narrow" charset="0"/>
                <a:cs typeface="Arial Narrow" charset="0"/>
              </a:defRPr>
            </a:lvl1pPr>
          </a:lstStyle>
          <a:p>
            <a:pPr lvl="0"/>
            <a:r>
              <a:rPr lang="en-US" dirty="0"/>
              <a:t>Sub Title</a:t>
            </a:r>
          </a:p>
        </p:txBody>
      </p:sp>
      <p:sp>
        <p:nvSpPr>
          <p:cNvPr id="5" name="Chart Placeholder 5"/>
          <p:cNvSpPr>
            <a:spLocks noGrp="1"/>
          </p:cNvSpPr>
          <p:nvPr>
            <p:ph type="chart" sz="quarter" idx="15"/>
          </p:nvPr>
        </p:nvSpPr>
        <p:spPr>
          <a:xfrm>
            <a:off x="1249364" y="2048719"/>
            <a:ext cx="4681132" cy="3738623"/>
          </a:xfrm>
          <a:prstGeom prst="rect">
            <a:avLst/>
          </a:prstGeom>
        </p:spPr>
        <p:txBody>
          <a:bodyPr/>
          <a:lstStyle>
            <a:lvl1pPr marL="0" indent="0" algn="ctr">
              <a:buNone/>
              <a:defRPr b="1" i="0">
                <a:solidFill>
                  <a:srgbClr val="007FB5"/>
                </a:solidFill>
                <a:latin typeface="Arial Narrow" charset="0"/>
                <a:ea typeface="Arial Narrow" charset="0"/>
                <a:cs typeface="Arial Narrow" charset="0"/>
              </a:defRPr>
            </a:lvl1pPr>
          </a:lstStyle>
          <a:p>
            <a:endParaRPr lang="en-US" dirty="0"/>
          </a:p>
        </p:txBody>
      </p:sp>
      <p:sp>
        <p:nvSpPr>
          <p:cNvPr id="6" name="Text Placeholder 15"/>
          <p:cNvSpPr>
            <a:spLocks noGrp="1"/>
          </p:cNvSpPr>
          <p:nvPr>
            <p:ph type="body" sz="quarter" idx="12" hasCustomPrompt="1"/>
          </p:nvPr>
        </p:nvSpPr>
        <p:spPr>
          <a:xfrm>
            <a:off x="6342806" y="2766242"/>
            <a:ext cx="4571878" cy="234924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600" b="0" i="0" baseline="0">
                <a:latin typeface="Arial Narrow" charset="0"/>
                <a:ea typeface="Arial Narrow" charset="0"/>
                <a:cs typeface="Arial Narrow" charset="0"/>
              </a:defRPr>
            </a:lvl1pPr>
          </a:lstStyle>
          <a:p>
            <a:r>
              <a:rPr lang="en-US" dirty="0">
                <a:solidFill>
                  <a:schemeClr val="tx1">
                    <a:lumMod val="85000"/>
                    <a:lumOff val="15000"/>
                  </a:schemeClr>
                </a:solidFill>
              </a:rPr>
              <a:t>Place your text here. For best practice try to keep your text to a max of three lines. Remember any </a:t>
            </a:r>
            <a:r>
              <a:rPr lang="en-US" b="1" dirty="0">
                <a:solidFill>
                  <a:srgbClr val="007FB5"/>
                </a:solidFill>
              </a:rPr>
              <a:t>key words</a:t>
            </a:r>
            <a:r>
              <a:rPr lang="en-US" dirty="0">
                <a:solidFill>
                  <a:schemeClr val="tx1">
                    <a:lumMod val="85000"/>
                    <a:lumOff val="15000"/>
                  </a:schemeClr>
                </a:solidFill>
              </a:rPr>
              <a:t> on a light background should be bolded and in this blue RGB = 1 | 107 | 166.</a:t>
            </a:r>
          </a:p>
        </p:txBody>
      </p:sp>
      <p:sp>
        <p:nvSpPr>
          <p:cNvPr id="7" name="Text Placeholder 10"/>
          <p:cNvSpPr>
            <a:spLocks noGrp="1"/>
          </p:cNvSpPr>
          <p:nvPr>
            <p:ph type="body" sz="quarter" idx="16" hasCustomPrompt="1"/>
          </p:nvPr>
        </p:nvSpPr>
        <p:spPr>
          <a:xfrm>
            <a:off x="6342806" y="2419484"/>
            <a:ext cx="4572000" cy="346760"/>
          </a:xfrm>
          <a:prstGeom prst="rect">
            <a:avLst/>
          </a:prstGeom>
        </p:spPr>
        <p:txBody>
          <a:bodyPr/>
          <a:lstStyle>
            <a:lvl1pPr marL="0" indent="0">
              <a:buNone/>
              <a:defRPr sz="1600" b="1" i="0">
                <a:solidFill>
                  <a:srgbClr val="00334F"/>
                </a:solidFill>
                <a:latin typeface="Arial Narrow" charset="0"/>
                <a:ea typeface="Arial Narrow" charset="0"/>
                <a:cs typeface="Arial Narrow" charset="0"/>
              </a:defRPr>
            </a:lvl1pPr>
          </a:lstStyle>
          <a:p>
            <a:pPr lvl="0"/>
            <a:r>
              <a:rPr lang="en-US" dirty="0"/>
              <a:t>Text Title Here</a:t>
            </a:r>
          </a:p>
        </p:txBody>
      </p:sp>
    </p:spTree>
    <p:extLst>
      <p:ext uri="{BB962C8B-B14F-4D97-AF65-F5344CB8AC3E}">
        <p14:creationId xmlns:p14="http://schemas.microsoft.com/office/powerpoint/2010/main" val="3372483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lti Chart">
    <p:spTree>
      <p:nvGrpSpPr>
        <p:cNvPr id="1" name=""/>
        <p:cNvGrpSpPr/>
        <p:nvPr/>
      </p:nvGrpSpPr>
      <p:grpSpPr>
        <a:xfrm>
          <a:off x="0" y="0"/>
          <a:ext cx="0" cy="0"/>
          <a:chOff x="0" y="0"/>
          <a:chExt cx="0" cy="0"/>
        </a:xfrm>
      </p:grpSpPr>
      <p:sp>
        <p:nvSpPr>
          <p:cNvPr id="3" name="Text Placeholder 17"/>
          <p:cNvSpPr>
            <a:spLocks noGrp="1"/>
          </p:cNvSpPr>
          <p:nvPr>
            <p:ph type="body" sz="quarter" idx="13" hasCustomPrompt="1"/>
          </p:nvPr>
        </p:nvSpPr>
        <p:spPr>
          <a:xfrm>
            <a:off x="1049337" y="334964"/>
            <a:ext cx="10085387" cy="498414"/>
          </a:xfrm>
          <a:prstGeom prst="rect">
            <a:avLst/>
          </a:prstGeom>
        </p:spPr>
        <p:txBody>
          <a:bodyPr/>
          <a:lstStyle>
            <a:lvl1pPr marL="0" indent="0">
              <a:buNone/>
              <a:defRPr sz="3600" b="1" i="0">
                <a:solidFill>
                  <a:srgbClr val="007FB5"/>
                </a:solidFill>
                <a:latin typeface="Arial Narrow" charset="0"/>
                <a:ea typeface="Arial Narrow" charset="0"/>
                <a:cs typeface="Arial Narrow" charset="0"/>
              </a:defRPr>
            </a:lvl1pPr>
          </a:lstStyle>
          <a:p>
            <a:pPr lvl="0"/>
            <a:r>
              <a:rPr lang="en-US" dirty="0"/>
              <a:t>Title</a:t>
            </a:r>
          </a:p>
        </p:txBody>
      </p:sp>
      <p:sp>
        <p:nvSpPr>
          <p:cNvPr id="4" name="Text Placeholder 17"/>
          <p:cNvSpPr>
            <a:spLocks noGrp="1"/>
          </p:cNvSpPr>
          <p:nvPr>
            <p:ph type="body" sz="quarter" idx="14" hasCustomPrompt="1"/>
          </p:nvPr>
        </p:nvSpPr>
        <p:spPr>
          <a:xfrm>
            <a:off x="1049337" y="833378"/>
            <a:ext cx="10085387" cy="498414"/>
          </a:xfrm>
          <a:prstGeom prst="rect">
            <a:avLst/>
          </a:prstGeom>
        </p:spPr>
        <p:txBody>
          <a:bodyPr/>
          <a:lstStyle>
            <a:lvl1pPr marL="0" indent="0">
              <a:buNone/>
              <a:defRPr sz="1800" b="1" i="0">
                <a:solidFill>
                  <a:srgbClr val="00334F"/>
                </a:solidFill>
                <a:latin typeface="Arial Narrow" charset="0"/>
                <a:ea typeface="Arial Narrow" charset="0"/>
                <a:cs typeface="Arial Narrow" charset="0"/>
              </a:defRPr>
            </a:lvl1pPr>
          </a:lstStyle>
          <a:p>
            <a:pPr lvl="0"/>
            <a:r>
              <a:rPr lang="en-US" dirty="0"/>
              <a:t>Sub Title</a:t>
            </a:r>
          </a:p>
        </p:txBody>
      </p:sp>
      <p:sp>
        <p:nvSpPr>
          <p:cNvPr id="6" name="Chart Placeholder 5"/>
          <p:cNvSpPr>
            <a:spLocks noGrp="1"/>
          </p:cNvSpPr>
          <p:nvPr>
            <p:ph type="chart" sz="quarter" idx="15"/>
          </p:nvPr>
        </p:nvSpPr>
        <p:spPr>
          <a:xfrm>
            <a:off x="1049337" y="2395557"/>
            <a:ext cx="3078163" cy="3079750"/>
          </a:xfrm>
          <a:prstGeom prst="rect">
            <a:avLst/>
          </a:prstGeom>
        </p:spPr>
        <p:txBody>
          <a:bodyPr/>
          <a:lstStyle>
            <a:lvl1pPr marL="0" indent="0" algn="ctr">
              <a:buNone/>
              <a:defRPr b="1" i="0">
                <a:solidFill>
                  <a:srgbClr val="007FB5"/>
                </a:solidFill>
                <a:latin typeface="Arial Narrow" charset="0"/>
                <a:ea typeface="Arial Narrow" charset="0"/>
                <a:cs typeface="Arial Narrow" charset="0"/>
              </a:defRPr>
            </a:lvl1pPr>
          </a:lstStyle>
          <a:p>
            <a:endParaRPr lang="en-US"/>
          </a:p>
        </p:txBody>
      </p:sp>
      <p:sp>
        <p:nvSpPr>
          <p:cNvPr id="7" name="Chart Placeholder 5"/>
          <p:cNvSpPr>
            <a:spLocks noGrp="1"/>
          </p:cNvSpPr>
          <p:nvPr>
            <p:ph type="chart" sz="quarter" idx="16"/>
          </p:nvPr>
        </p:nvSpPr>
        <p:spPr>
          <a:xfrm>
            <a:off x="4552949" y="2395557"/>
            <a:ext cx="3078163" cy="3079750"/>
          </a:xfrm>
          <a:prstGeom prst="rect">
            <a:avLst/>
          </a:prstGeom>
        </p:spPr>
        <p:txBody>
          <a:bodyPr/>
          <a:lstStyle>
            <a:lvl1pPr marL="0" indent="0" algn="ctr">
              <a:buNone/>
              <a:defRPr b="1" i="0">
                <a:solidFill>
                  <a:srgbClr val="007FB5"/>
                </a:solidFill>
                <a:latin typeface="Arial Narrow" charset="0"/>
                <a:ea typeface="Arial Narrow" charset="0"/>
                <a:cs typeface="Arial Narrow" charset="0"/>
              </a:defRPr>
            </a:lvl1pPr>
          </a:lstStyle>
          <a:p>
            <a:endParaRPr lang="en-US"/>
          </a:p>
        </p:txBody>
      </p:sp>
      <p:sp>
        <p:nvSpPr>
          <p:cNvPr id="8" name="Chart Placeholder 5"/>
          <p:cNvSpPr>
            <a:spLocks noGrp="1"/>
          </p:cNvSpPr>
          <p:nvPr>
            <p:ph type="chart" sz="quarter" idx="17"/>
          </p:nvPr>
        </p:nvSpPr>
        <p:spPr>
          <a:xfrm>
            <a:off x="8056561" y="2395557"/>
            <a:ext cx="3078163" cy="3079750"/>
          </a:xfrm>
          <a:prstGeom prst="rect">
            <a:avLst/>
          </a:prstGeom>
        </p:spPr>
        <p:txBody>
          <a:bodyPr/>
          <a:lstStyle>
            <a:lvl1pPr marL="0" indent="0" algn="ctr">
              <a:buNone/>
              <a:defRPr b="1" i="0">
                <a:solidFill>
                  <a:srgbClr val="007FB5"/>
                </a:solidFill>
                <a:latin typeface="Arial Narrow" charset="0"/>
                <a:ea typeface="Arial Narrow" charset="0"/>
                <a:cs typeface="Arial Narrow" charset="0"/>
              </a:defRPr>
            </a:lvl1pPr>
          </a:lstStyle>
          <a:p>
            <a:endParaRPr lang="en-US"/>
          </a:p>
        </p:txBody>
      </p:sp>
    </p:spTree>
    <p:extLst>
      <p:ext uri="{BB962C8B-B14F-4D97-AF65-F5344CB8AC3E}">
        <p14:creationId xmlns:p14="http://schemas.microsoft.com/office/powerpoint/2010/main" val="1580895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on List Opt. 1">
    <p:spTree>
      <p:nvGrpSpPr>
        <p:cNvPr id="1" name=""/>
        <p:cNvGrpSpPr/>
        <p:nvPr/>
      </p:nvGrpSpPr>
      <p:grpSpPr>
        <a:xfrm>
          <a:off x="0" y="0"/>
          <a:ext cx="0" cy="0"/>
          <a:chOff x="0" y="0"/>
          <a:chExt cx="0" cy="0"/>
        </a:xfrm>
      </p:grpSpPr>
      <p:sp>
        <p:nvSpPr>
          <p:cNvPr id="4" name="Picture Placeholder 17"/>
          <p:cNvSpPr>
            <a:spLocks noGrp="1"/>
          </p:cNvSpPr>
          <p:nvPr>
            <p:ph type="pic" sz="quarter" idx="16"/>
          </p:nvPr>
        </p:nvSpPr>
        <p:spPr>
          <a:xfrm>
            <a:off x="0" y="2396147"/>
            <a:ext cx="12192000" cy="3217762"/>
          </a:xfrm>
          <a:prstGeom prst="rect">
            <a:avLst/>
          </a:prstGeom>
          <a:solidFill>
            <a:srgbClr val="00334F"/>
          </a:solidFill>
        </p:spPr>
        <p:txBody>
          <a:bodyPr/>
          <a:lstStyle>
            <a:lvl1pPr>
              <a:defRPr>
                <a:noFill/>
              </a:defRPr>
            </a:lvl1pPr>
          </a:lstStyle>
          <a:p>
            <a:endParaRPr lang="en-US" dirty="0"/>
          </a:p>
        </p:txBody>
      </p:sp>
      <p:sp>
        <p:nvSpPr>
          <p:cNvPr id="6" name="Picture Placeholder 5"/>
          <p:cNvSpPr>
            <a:spLocks noGrp="1"/>
          </p:cNvSpPr>
          <p:nvPr>
            <p:ph type="pic" sz="quarter" idx="17"/>
          </p:nvPr>
        </p:nvSpPr>
        <p:spPr>
          <a:xfrm>
            <a:off x="1026189" y="2754313"/>
            <a:ext cx="868362" cy="776287"/>
          </a:xfrm>
          <a:prstGeom prst="rect">
            <a:avLst/>
          </a:prstGeom>
        </p:spPr>
        <p:txBody>
          <a:bodyPr/>
          <a:lstStyle>
            <a:lvl1pPr>
              <a:defRPr>
                <a:noFill/>
              </a:defRPr>
            </a:lvl1pPr>
          </a:lstStyle>
          <a:p>
            <a:endParaRPr lang="en-US" dirty="0"/>
          </a:p>
        </p:txBody>
      </p:sp>
      <p:sp>
        <p:nvSpPr>
          <p:cNvPr id="7" name="Picture Placeholder 5"/>
          <p:cNvSpPr>
            <a:spLocks noGrp="1"/>
          </p:cNvSpPr>
          <p:nvPr>
            <p:ph type="pic" sz="quarter" idx="18"/>
          </p:nvPr>
        </p:nvSpPr>
        <p:spPr>
          <a:xfrm>
            <a:off x="4689546" y="2754635"/>
            <a:ext cx="868362" cy="775965"/>
          </a:xfrm>
          <a:prstGeom prst="rect">
            <a:avLst/>
          </a:prstGeom>
        </p:spPr>
        <p:txBody>
          <a:bodyPr/>
          <a:lstStyle>
            <a:lvl1pPr>
              <a:defRPr>
                <a:noFill/>
              </a:defRPr>
            </a:lvl1pPr>
          </a:lstStyle>
          <a:p>
            <a:endParaRPr lang="en-US" dirty="0"/>
          </a:p>
        </p:txBody>
      </p:sp>
      <p:sp>
        <p:nvSpPr>
          <p:cNvPr id="8" name="Picture Placeholder 5"/>
          <p:cNvSpPr>
            <a:spLocks noGrp="1"/>
          </p:cNvSpPr>
          <p:nvPr>
            <p:ph type="pic" sz="quarter" idx="19"/>
          </p:nvPr>
        </p:nvSpPr>
        <p:spPr>
          <a:xfrm>
            <a:off x="8353646" y="2754313"/>
            <a:ext cx="868362" cy="776287"/>
          </a:xfrm>
          <a:prstGeom prst="rect">
            <a:avLst/>
          </a:prstGeom>
        </p:spPr>
        <p:txBody>
          <a:bodyPr/>
          <a:lstStyle>
            <a:lvl1pPr>
              <a:defRPr>
                <a:noFill/>
              </a:defRPr>
            </a:lvl1pPr>
          </a:lstStyle>
          <a:p>
            <a:endParaRPr lang="en-US" dirty="0"/>
          </a:p>
        </p:txBody>
      </p:sp>
      <p:sp>
        <p:nvSpPr>
          <p:cNvPr id="9" name="Text Placeholder 10"/>
          <p:cNvSpPr>
            <a:spLocks noGrp="1"/>
          </p:cNvSpPr>
          <p:nvPr>
            <p:ph type="body" sz="quarter" idx="20" hasCustomPrompt="1"/>
          </p:nvPr>
        </p:nvSpPr>
        <p:spPr>
          <a:xfrm>
            <a:off x="1026932" y="3698048"/>
            <a:ext cx="2757990" cy="381436"/>
          </a:xfrm>
          <a:prstGeom prst="rect">
            <a:avLst/>
          </a:prstGeom>
        </p:spPr>
        <p:txBody>
          <a:bodyPr/>
          <a:lstStyle>
            <a:lvl1pPr marL="0" indent="0">
              <a:buNone/>
              <a:defRPr sz="1600" b="1" i="0">
                <a:solidFill>
                  <a:srgbClr val="B3E1F3"/>
                </a:solidFill>
                <a:latin typeface="Arial Narrow" charset="0"/>
                <a:ea typeface="Arial Narrow" charset="0"/>
                <a:cs typeface="Arial Narrow" charset="0"/>
              </a:defRPr>
            </a:lvl1pPr>
          </a:lstStyle>
          <a:p>
            <a:pPr lvl="0"/>
            <a:r>
              <a:rPr lang="en-US" dirty="0"/>
              <a:t>Icon Title Here</a:t>
            </a:r>
          </a:p>
        </p:txBody>
      </p:sp>
      <p:sp>
        <p:nvSpPr>
          <p:cNvPr id="10" name="Text Placeholder 15"/>
          <p:cNvSpPr>
            <a:spLocks noGrp="1"/>
          </p:cNvSpPr>
          <p:nvPr>
            <p:ph type="body" sz="quarter" idx="21" hasCustomPrompt="1"/>
          </p:nvPr>
        </p:nvSpPr>
        <p:spPr>
          <a:xfrm>
            <a:off x="1026189" y="4054501"/>
            <a:ext cx="2758733" cy="1326884"/>
          </a:xfrm>
          <a:prstGeom prst="rect">
            <a:avLst/>
          </a:prstGeom>
        </p:spPr>
        <p:txBody>
          <a:bodyPr/>
          <a:lstStyle>
            <a:lvl1pPr marL="0" indent="0">
              <a:buNone/>
              <a:defRPr sz="1600" b="0" i="0" baseline="0">
                <a:solidFill>
                  <a:schemeClr val="bg1"/>
                </a:solidFill>
                <a:latin typeface="Arial Narrow" charset="0"/>
                <a:ea typeface="Arial Narrow" charset="0"/>
                <a:cs typeface="Arial Narrow" charset="0"/>
              </a:defRPr>
            </a:lvl1pPr>
            <a:lvl2pPr>
              <a:defRPr sz="1600" b="0" i="0">
                <a:solidFill>
                  <a:schemeClr val="bg1"/>
                </a:solidFill>
                <a:latin typeface="Arial Narrow" charset="0"/>
                <a:ea typeface="Arial Narrow" charset="0"/>
                <a:cs typeface="Arial Narrow" charset="0"/>
              </a:defRPr>
            </a:lvl2pPr>
            <a:lvl3pPr>
              <a:defRPr sz="1600" b="0" i="0">
                <a:solidFill>
                  <a:schemeClr val="bg1"/>
                </a:solidFill>
                <a:latin typeface="Arial Narrow" charset="0"/>
                <a:ea typeface="Arial Narrow" charset="0"/>
                <a:cs typeface="Arial Narrow" charset="0"/>
              </a:defRPr>
            </a:lvl3pPr>
            <a:lvl4pPr>
              <a:defRPr sz="1600" b="0" i="0">
                <a:solidFill>
                  <a:schemeClr val="bg1"/>
                </a:solidFill>
                <a:latin typeface="Arial Narrow" charset="0"/>
                <a:ea typeface="Arial Narrow" charset="0"/>
                <a:cs typeface="Arial Narrow" charset="0"/>
              </a:defRPr>
            </a:lvl4pPr>
            <a:lvl5pPr>
              <a:defRPr sz="1600" b="0" i="0">
                <a:solidFill>
                  <a:schemeClr val="bg1"/>
                </a:solidFill>
                <a:latin typeface="Arial Narrow" charset="0"/>
                <a:ea typeface="Arial Narrow" charset="0"/>
                <a:cs typeface="Arial Narrow" charset="0"/>
              </a:defRPr>
            </a:lvl5pPr>
          </a:lstStyle>
          <a:p>
            <a:r>
              <a:rPr lang="en-US" dirty="0"/>
              <a:t>Place your text here. For best practice try to keep your text to a max of three lines. Remember any </a:t>
            </a:r>
            <a:r>
              <a:rPr lang="en-US" b="1" dirty="0">
                <a:solidFill>
                  <a:srgbClr val="B3E1F3"/>
                </a:solidFill>
              </a:rPr>
              <a:t>key words</a:t>
            </a:r>
            <a:r>
              <a:rPr lang="en-US" dirty="0">
                <a:solidFill>
                  <a:srgbClr val="B3E1F3"/>
                </a:solidFill>
              </a:rPr>
              <a:t> </a:t>
            </a:r>
            <a:r>
              <a:rPr lang="en-US" dirty="0"/>
              <a:t>on a dark background should be bolded and in this blue RGB = 165 | 218 | 239.</a:t>
            </a:r>
          </a:p>
        </p:txBody>
      </p:sp>
      <p:sp>
        <p:nvSpPr>
          <p:cNvPr id="12" name="Text Placeholder 10"/>
          <p:cNvSpPr>
            <a:spLocks noGrp="1"/>
          </p:cNvSpPr>
          <p:nvPr>
            <p:ph type="body" sz="quarter" idx="22" hasCustomPrompt="1"/>
          </p:nvPr>
        </p:nvSpPr>
        <p:spPr>
          <a:xfrm>
            <a:off x="4689546" y="3698370"/>
            <a:ext cx="2757990" cy="381278"/>
          </a:xfrm>
          <a:prstGeom prst="rect">
            <a:avLst/>
          </a:prstGeom>
        </p:spPr>
        <p:txBody>
          <a:bodyPr/>
          <a:lstStyle>
            <a:lvl1pPr marL="0" indent="0">
              <a:buNone/>
              <a:defRPr sz="1600" b="1" i="0">
                <a:solidFill>
                  <a:srgbClr val="B3E1F3"/>
                </a:solidFill>
                <a:latin typeface="Arial Narrow" charset="0"/>
                <a:ea typeface="Arial Narrow" charset="0"/>
                <a:cs typeface="Arial Narrow" charset="0"/>
              </a:defRPr>
            </a:lvl1pPr>
          </a:lstStyle>
          <a:p>
            <a:pPr lvl="0"/>
            <a:r>
              <a:rPr lang="en-US" dirty="0"/>
              <a:t>Icon Title Here</a:t>
            </a:r>
          </a:p>
        </p:txBody>
      </p:sp>
      <p:sp>
        <p:nvSpPr>
          <p:cNvPr id="13" name="Text Placeholder 15"/>
          <p:cNvSpPr>
            <a:spLocks noGrp="1"/>
          </p:cNvSpPr>
          <p:nvPr>
            <p:ph type="body" sz="quarter" idx="23" hasCustomPrompt="1"/>
          </p:nvPr>
        </p:nvSpPr>
        <p:spPr>
          <a:xfrm>
            <a:off x="4688803" y="4054823"/>
            <a:ext cx="2758733" cy="1326334"/>
          </a:xfrm>
          <a:prstGeom prst="rect">
            <a:avLst/>
          </a:prstGeom>
        </p:spPr>
        <p:txBody>
          <a:bodyPr/>
          <a:lstStyle>
            <a:lvl1pPr marL="0" indent="0">
              <a:buNone/>
              <a:defRPr sz="1600" b="0" i="0" baseline="0">
                <a:solidFill>
                  <a:schemeClr val="bg1"/>
                </a:solidFill>
                <a:latin typeface="Arial Narrow" charset="0"/>
                <a:ea typeface="Arial Narrow" charset="0"/>
                <a:cs typeface="Arial Narrow" charset="0"/>
              </a:defRPr>
            </a:lvl1pPr>
            <a:lvl2pPr>
              <a:defRPr sz="1600" b="0" i="0">
                <a:solidFill>
                  <a:schemeClr val="bg1"/>
                </a:solidFill>
                <a:latin typeface="Arial Narrow" charset="0"/>
                <a:ea typeface="Arial Narrow" charset="0"/>
                <a:cs typeface="Arial Narrow" charset="0"/>
              </a:defRPr>
            </a:lvl2pPr>
            <a:lvl3pPr>
              <a:defRPr sz="1600" b="0" i="0">
                <a:solidFill>
                  <a:schemeClr val="bg1"/>
                </a:solidFill>
                <a:latin typeface="Arial Narrow" charset="0"/>
                <a:ea typeface="Arial Narrow" charset="0"/>
                <a:cs typeface="Arial Narrow" charset="0"/>
              </a:defRPr>
            </a:lvl3pPr>
            <a:lvl4pPr>
              <a:defRPr sz="1600" b="0" i="0">
                <a:solidFill>
                  <a:schemeClr val="bg1"/>
                </a:solidFill>
                <a:latin typeface="Arial Narrow" charset="0"/>
                <a:ea typeface="Arial Narrow" charset="0"/>
                <a:cs typeface="Arial Narrow" charset="0"/>
              </a:defRPr>
            </a:lvl4pPr>
            <a:lvl5pPr>
              <a:defRPr sz="1600" b="0" i="0">
                <a:solidFill>
                  <a:schemeClr val="bg1"/>
                </a:solidFill>
                <a:latin typeface="Arial Narrow" charset="0"/>
                <a:ea typeface="Arial Narrow" charset="0"/>
                <a:cs typeface="Arial Narrow" charset="0"/>
              </a:defRPr>
            </a:lvl5pPr>
          </a:lstStyle>
          <a:p>
            <a:r>
              <a:rPr lang="en-US" dirty="0"/>
              <a:t>Place your text here. For best practice try to keep your text to a max of three lines. Remember any </a:t>
            </a:r>
            <a:r>
              <a:rPr lang="en-US" b="1" dirty="0">
                <a:solidFill>
                  <a:srgbClr val="B3E1F3"/>
                </a:solidFill>
              </a:rPr>
              <a:t>key words</a:t>
            </a:r>
            <a:r>
              <a:rPr lang="en-US" dirty="0">
                <a:solidFill>
                  <a:srgbClr val="B3E1F3"/>
                </a:solidFill>
              </a:rPr>
              <a:t> </a:t>
            </a:r>
            <a:r>
              <a:rPr lang="en-US" dirty="0"/>
              <a:t>on a dark background should be bolded and in this blue RGB = 165 | 218 | 239.</a:t>
            </a:r>
          </a:p>
        </p:txBody>
      </p:sp>
      <p:sp>
        <p:nvSpPr>
          <p:cNvPr id="14" name="Text Placeholder 10"/>
          <p:cNvSpPr>
            <a:spLocks noGrp="1"/>
          </p:cNvSpPr>
          <p:nvPr>
            <p:ph type="body" sz="quarter" idx="24" hasCustomPrompt="1"/>
          </p:nvPr>
        </p:nvSpPr>
        <p:spPr>
          <a:xfrm>
            <a:off x="8354389" y="3730586"/>
            <a:ext cx="2757990" cy="381436"/>
          </a:xfrm>
          <a:prstGeom prst="rect">
            <a:avLst/>
          </a:prstGeom>
        </p:spPr>
        <p:txBody>
          <a:bodyPr/>
          <a:lstStyle>
            <a:lvl1pPr marL="0" indent="0">
              <a:buNone/>
              <a:defRPr sz="1600" b="1" i="0">
                <a:solidFill>
                  <a:srgbClr val="B3E1F3"/>
                </a:solidFill>
                <a:latin typeface="Arial Narrow" charset="0"/>
                <a:ea typeface="Arial Narrow" charset="0"/>
                <a:cs typeface="Arial Narrow" charset="0"/>
              </a:defRPr>
            </a:lvl1pPr>
          </a:lstStyle>
          <a:p>
            <a:pPr lvl="0"/>
            <a:r>
              <a:rPr lang="en-US" dirty="0"/>
              <a:t>Icon Title Here</a:t>
            </a:r>
          </a:p>
        </p:txBody>
      </p:sp>
      <p:sp>
        <p:nvSpPr>
          <p:cNvPr id="15" name="Text Placeholder 15"/>
          <p:cNvSpPr>
            <a:spLocks noGrp="1"/>
          </p:cNvSpPr>
          <p:nvPr>
            <p:ph type="body" sz="quarter" idx="25" hasCustomPrompt="1"/>
          </p:nvPr>
        </p:nvSpPr>
        <p:spPr>
          <a:xfrm>
            <a:off x="8353646" y="4087039"/>
            <a:ext cx="2758733" cy="1326884"/>
          </a:xfrm>
          <a:prstGeom prst="rect">
            <a:avLst/>
          </a:prstGeom>
        </p:spPr>
        <p:txBody>
          <a:bodyPr/>
          <a:lstStyle>
            <a:lvl1pPr marL="0" indent="0">
              <a:buNone/>
              <a:defRPr sz="1600" b="0" i="0" baseline="0">
                <a:solidFill>
                  <a:schemeClr val="bg1"/>
                </a:solidFill>
                <a:latin typeface="Arial Narrow" charset="0"/>
                <a:ea typeface="Arial Narrow" charset="0"/>
                <a:cs typeface="Arial Narrow" charset="0"/>
              </a:defRPr>
            </a:lvl1pPr>
            <a:lvl2pPr>
              <a:defRPr sz="1600" b="0" i="0">
                <a:solidFill>
                  <a:schemeClr val="bg1"/>
                </a:solidFill>
                <a:latin typeface="Arial Narrow" charset="0"/>
                <a:ea typeface="Arial Narrow" charset="0"/>
                <a:cs typeface="Arial Narrow" charset="0"/>
              </a:defRPr>
            </a:lvl2pPr>
            <a:lvl3pPr>
              <a:defRPr sz="1600" b="0" i="0">
                <a:solidFill>
                  <a:schemeClr val="bg1"/>
                </a:solidFill>
                <a:latin typeface="Arial Narrow" charset="0"/>
                <a:ea typeface="Arial Narrow" charset="0"/>
                <a:cs typeface="Arial Narrow" charset="0"/>
              </a:defRPr>
            </a:lvl3pPr>
            <a:lvl4pPr>
              <a:defRPr sz="1600" b="0" i="0">
                <a:solidFill>
                  <a:schemeClr val="bg1"/>
                </a:solidFill>
                <a:latin typeface="Arial Narrow" charset="0"/>
                <a:ea typeface="Arial Narrow" charset="0"/>
                <a:cs typeface="Arial Narrow" charset="0"/>
              </a:defRPr>
            </a:lvl4pPr>
            <a:lvl5pPr>
              <a:defRPr sz="1600" b="0" i="0">
                <a:solidFill>
                  <a:schemeClr val="bg1"/>
                </a:solidFill>
                <a:latin typeface="Arial Narrow" charset="0"/>
                <a:ea typeface="Arial Narrow" charset="0"/>
                <a:cs typeface="Arial Narrow" charset="0"/>
              </a:defRPr>
            </a:lvl5pPr>
          </a:lstStyle>
          <a:p>
            <a:r>
              <a:rPr lang="en-US" dirty="0"/>
              <a:t>Place your text here. For best practice try to keep your text to a max of three lines. Remember any </a:t>
            </a:r>
            <a:r>
              <a:rPr lang="en-US" b="1" dirty="0">
                <a:solidFill>
                  <a:srgbClr val="B3E1F3"/>
                </a:solidFill>
              </a:rPr>
              <a:t>key words</a:t>
            </a:r>
            <a:r>
              <a:rPr lang="en-US" dirty="0">
                <a:solidFill>
                  <a:srgbClr val="B3E1F3"/>
                </a:solidFill>
              </a:rPr>
              <a:t> </a:t>
            </a:r>
            <a:r>
              <a:rPr lang="en-US" dirty="0"/>
              <a:t>on a dark background should be bolded and in this blue RGB = 165 | 218 | 239.</a:t>
            </a:r>
          </a:p>
        </p:txBody>
      </p:sp>
      <p:sp>
        <p:nvSpPr>
          <p:cNvPr id="16" name="Text Placeholder 17"/>
          <p:cNvSpPr>
            <a:spLocks noGrp="1"/>
          </p:cNvSpPr>
          <p:nvPr>
            <p:ph type="body" sz="quarter" idx="13" hasCustomPrompt="1"/>
          </p:nvPr>
        </p:nvSpPr>
        <p:spPr>
          <a:xfrm>
            <a:off x="1049337" y="334964"/>
            <a:ext cx="10085387" cy="498414"/>
          </a:xfrm>
          <a:prstGeom prst="rect">
            <a:avLst/>
          </a:prstGeom>
        </p:spPr>
        <p:txBody>
          <a:bodyPr/>
          <a:lstStyle>
            <a:lvl1pPr marL="0" indent="0">
              <a:buNone/>
              <a:defRPr sz="3600" b="1" i="0">
                <a:solidFill>
                  <a:srgbClr val="007FB5"/>
                </a:solidFill>
                <a:latin typeface="Arial Narrow" charset="0"/>
                <a:ea typeface="Arial Narrow" charset="0"/>
                <a:cs typeface="Arial Narrow" charset="0"/>
              </a:defRPr>
            </a:lvl1pPr>
          </a:lstStyle>
          <a:p>
            <a:pPr lvl="0"/>
            <a:r>
              <a:rPr lang="en-US" dirty="0"/>
              <a:t>Title</a:t>
            </a:r>
          </a:p>
        </p:txBody>
      </p:sp>
      <p:sp>
        <p:nvSpPr>
          <p:cNvPr id="17" name="Text Placeholder 17"/>
          <p:cNvSpPr>
            <a:spLocks noGrp="1"/>
          </p:cNvSpPr>
          <p:nvPr>
            <p:ph type="body" sz="quarter" idx="14" hasCustomPrompt="1"/>
          </p:nvPr>
        </p:nvSpPr>
        <p:spPr>
          <a:xfrm>
            <a:off x="1049337" y="833378"/>
            <a:ext cx="10085387" cy="498414"/>
          </a:xfrm>
          <a:prstGeom prst="rect">
            <a:avLst/>
          </a:prstGeom>
        </p:spPr>
        <p:txBody>
          <a:bodyPr/>
          <a:lstStyle>
            <a:lvl1pPr marL="0" indent="0">
              <a:buNone/>
              <a:defRPr sz="1800" b="1" i="0">
                <a:solidFill>
                  <a:srgbClr val="00334F"/>
                </a:solidFill>
                <a:latin typeface="Arial Narrow" charset="0"/>
                <a:ea typeface="Arial Narrow" charset="0"/>
                <a:cs typeface="Arial Narrow" charset="0"/>
              </a:defRPr>
            </a:lvl1pPr>
          </a:lstStyle>
          <a:p>
            <a:pPr lvl="0"/>
            <a:r>
              <a:rPr lang="en-US" dirty="0"/>
              <a:t>Sub Title</a:t>
            </a:r>
          </a:p>
        </p:txBody>
      </p:sp>
    </p:spTree>
    <p:extLst>
      <p:ext uri="{BB962C8B-B14F-4D97-AF65-F5344CB8AC3E}">
        <p14:creationId xmlns:p14="http://schemas.microsoft.com/office/powerpoint/2010/main" val="3351733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 List Opt. 2">
    <p:spTree>
      <p:nvGrpSpPr>
        <p:cNvPr id="1" name=""/>
        <p:cNvGrpSpPr/>
        <p:nvPr/>
      </p:nvGrpSpPr>
      <p:grpSpPr>
        <a:xfrm>
          <a:off x="0" y="0"/>
          <a:ext cx="0" cy="0"/>
          <a:chOff x="0" y="0"/>
          <a:chExt cx="0" cy="0"/>
        </a:xfrm>
      </p:grpSpPr>
      <p:sp>
        <p:nvSpPr>
          <p:cNvPr id="3" name="Text Placeholder 17"/>
          <p:cNvSpPr>
            <a:spLocks noGrp="1"/>
          </p:cNvSpPr>
          <p:nvPr>
            <p:ph type="body" sz="quarter" idx="13" hasCustomPrompt="1"/>
          </p:nvPr>
        </p:nvSpPr>
        <p:spPr>
          <a:xfrm>
            <a:off x="1049337" y="334964"/>
            <a:ext cx="10085387" cy="498414"/>
          </a:xfrm>
          <a:prstGeom prst="rect">
            <a:avLst/>
          </a:prstGeom>
        </p:spPr>
        <p:txBody>
          <a:bodyPr/>
          <a:lstStyle>
            <a:lvl1pPr marL="0" indent="0">
              <a:buNone/>
              <a:defRPr sz="3600" b="1" i="0">
                <a:solidFill>
                  <a:srgbClr val="007FB5"/>
                </a:solidFill>
                <a:latin typeface="Arial Narrow" charset="0"/>
                <a:ea typeface="Arial Narrow" charset="0"/>
                <a:cs typeface="Arial Narrow" charset="0"/>
              </a:defRPr>
            </a:lvl1pPr>
          </a:lstStyle>
          <a:p>
            <a:pPr lvl="0"/>
            <a:r>
              <a:rPr lang="en-US" dirty="0"/>
              <a:t>Title</a:t>
            </a:r>
          </a:p>
        </p:txBody>
      </p:sp>
      <p:sp>
        <p:nvSpPr>
          <p:cNvPr id="4" name="Text Placeholder 17"/>
          <p:cNvSpPr>
            <a:spLocks noGrp="1"/>
          </p:cNvSpPr>
          <p:nvPr>
            <p:ph type="body" sz="quarter" idx="14" hasCustomPrompt="1"/>
          </p:nvPr>
        </p:nvSpPr>
        <p:spPr>
          <a:xfrm>
            <a:off x="1049337" y="833378"/>
            <a:ext cx="10085387" cy="498414"/>
          </a:xfrm>
          <a:prstGeom prst="rect">
            <a:avLst/>
          </a:prstGeom>
        </p:spPr>
        <p:txBody>
          <a:bodyPr/>
          <a:lstStyle>
            <a:lvl1pPr marL="0" indent="0">
              <a:buNone/>
              <a:defRPr sz="1800" b="1" i="0">
                <a:solidFill>
                  <a:srgbClr val="00334F"/>
                </a:solidFill>
                <a:latin typeface="Arial Narrow" charset="0"/>
                <a:ea typeface="Arial Narrow" charset="0"/>
                <a:cs typeface="Arial Narrow" charset="0"/>
              </a:defRPr>
            </a:lvl1pPr>
          </a:lstStyle>
          <a:p>
            <a:pPr lvl="0"/>
            <a:r>
              <a:rPr lang="en-US" dirty="0"/>
              <a:t>Sub Title</a:t>
            </a:r>
          </a:p>
        </p:txBody>
      </p:sp>
      <p:sp>
        <p:nvSpPr>
          <p:cNvPr id="5" name="Picture Placeholder 17"/>
          <p:cNvSpPr>
            <a:spLocks noGrp="1"/>
          </p:cNvSpPr>
          <p:nvPr>
            <p:ph type="pic" sz="quarter" idx="16"/>
          </p:nvPr>
        </p:nvSpPr>
        <p:spPr>
          <a:xfrm>
            <a:off x="0" y="2396147"/>
            <a:ext cx="12192000" cy="3217762"/>
          </a:xfrm>
          <a:prstGeom prst="rect">
            <a:avLst/>
          </a:prstGeom>
          <a:solidFill>
            <a:srgbClr val="00334F"/>
          </a:solidFill>
        </p:spPr>
        <p:txBody>
          <a:bodyPr/>
          <a:lstStyle>
            <a:lvl1pPr>
              <a:defRPr>
                <a:noFill/>
              </a:defRPr>
            </a:lvl1pPr>
          </a:lstStyle>
          <a:p>
            <a:endParaRPr lang="en-US" dirty="0"/>
          </a:p>
        </p:txBody>
      </p:sp>
      <p:sp>
        <p:nvSpPr>
          <p:cNvPr id="7" name="Picture Placeholder 5"/>
          <p:cNvSpPr>
            <a:spLocks noGrp="1"/>
          </p:cNvSpPr>
          <p:nvPr>
            <p:ph type="pic" sz="quarter" idx="17"/>
          </p:nvPr>
        </p:nvSpPr>
        <p:spPr>
          <a:xfrm>
            <a:off x="2785420" y="2531307"/>
            <a:ext cx="868362" cy="776287"/>
          </a:xfrm>
          <a:prstGeom prst="rect">
            <a:avLst/>
          </a:prstGeom>
        </p:spPr>
        <p:txBody>
          <a:bodyPr/>
          <a:lstStyle>
            <a:lvl1pPr>
              <a:defRPr>
                <a:noFill/>
              </a:defRPr>
            </a:lvl1pPr>
          </a:lstStyle>
          <a:p>
            <a:endParaRPr lang="en-US" dirty="0"/>
          </a:p>
        </p:txBody>
      </p:sp>
      <p:sp>
        <p:nvSpPr>
          <p:cNvPr id="8" name="Picture Placeholder 5"/>
          <p:cNvSpPr>
            <a:spLocks noGrp="1"/>
          </p:cNvSpPr>
          <p:nvPr>
            <p:ph type="pic" sz="quarter" idx="18"/>
          </p:nvPr>
        </p:nvSpPr>
        <p:spPr>
          <a:xfrm>
            <a:off x="2785420" y="3560824"/>
            <a:ext cx="868362" cy="776287"/>
          </a:xfrm>
          <a:prstGeom prst="rect">
            <a:avLst/>
          </a:prstGeom>
        </p:spPr>
        <p:txBody>
          <a:bodyPr/>
          <a:lstStyle>
            <a:lvl1pPr>
              <a:defRPr>
                <a:noFill/>
              </a:defRPr>
            </a:lvl1pPr>
          </a:lstStyle>
          <a:p>
            <a:endParaRPr lang="en-US" dirty="0"/>
          </a:p>
        </p:txBody>
      </p:sp>
      <p:sp>
        <p:nvSpPr>
          <p:cNvPr id="9" name="Picture Placeholder 5"/>
          <p:cNvSpPr>
            <a:spLocks noGrp="1"/>
          </p:cNvSpPr>
          <p:nvPr>
            <p:ph type="pic" sz="quarter" idx="19"/>
          </p:nvPr>
        </p:nvSpPr>
        <p:spPr>
          <a:xfrm>
            <a:off x="2785420" y="4590341"/>
            <a:ext cx="868362" cy="776287"/>
          </a:xfrm>
          <a:prstGeom prst="rect">
            <a:avLst/>
          </a:prstGeom>
        </p:spPr>
        <p:txBody>
          <a:bodyPr/>
          <a:lstStyle>
            <a:lvl1pPr>
              <a:defRPr>
                <a:noFill/>
              </a:defRPr>
            </a:lvl1pPr>
          </a:lstStyle>
          <a:p>
            <a:endParaRPr lang="en-US" dirty="0"/>
          </a:p>
        </p:txBody>
      </p:sp>
      <p:sp>
        <p:nvSpPr>
          <p:cNvPr id="10" name="Text Placeholder 10"/>
          <p:cNvSpPr>
            <a:spLocks noGrp="1"/>
          </p:cNvSpPr>
          <p:nvPr>
            <p:ph type="body" sz="quarter" idx="20" hasCustomPrompt="1"/>
          </p:nvPr>
        </p:nvSpPr>
        <p:spPr>
          <a:xfrm>
            <a:off x="3788722" y="2536450"/>
            <a:ext cx="7351901" cy="381436"/>
          </a:xfrm>
          <a:prstGeom prst="rect">
            <a:avLst/>
          </a:prstGeom>
        </p:spPr>
        <p:txBody>
          <a:bodyPr/>
          <a:lstStyle>
            <a:lvl1pPr marL="0" indent="0">
              <a:buNone/>
              <a:defRPr sz="1600" b="1" i="0">
                <a:solidFill>
                  <a:srgbClr val="B3E1F3"/>
                </a:solidFill>
                <a:latin typeface="Arial Narrow" charset="0"/>
                <a:ea typeface="Arial Narrow" charset="0"/>
                <a:cs typeface="Arial Narrow" charset="0"/>
              </a:defRPr>
            </a:lvl1pPr>
          </a:lstStyle>
          <a:p>
            <a:pPr lvl="0"/>
            <a:r>
              <a:rPr lang="en-US" dirty="0"/>
              <a:t>Icon Title Here</a:t>
            </a:r>
          </a:p>
        </p:txBody>
      </p:sp>
      <p:sp>
        <p:nvSpPr>
          <p:cNvPr id="11" name="Text Placeholder 15"/>
          <p:cNvSpPr>
            <a:spLocks noGrp="1"/>
          </p:cNvSpPr>
          <p:nvPr>
            <p:ph type="body" sz="quarter" idx="21" hasCustomPrompt="1"/>
          </p:nvPr>
        </p:nvSpPr>
        <p:spPr>
          <a:xfrm>
            <a:off x="3787980" y="2892903"/>
            <a:ext cx="7353882" cy="575566"/>
          </a:xfrm>
          <a:prstGeom prst="rect">
            <a:avLst/>
          </a:prstGeom>
        </p:spPr>
        <p:txBody>
          <a:bodyPr/>
          <a:lstStyle>
            <a:lvl1pPr marL="0" indent="0">
              <a:buNone/>
              <a:defRPr sz="1600" b="0" i="0" baseline="0">
                <a:solidFill>
                  <a:schemeClr val="bg1"/>
                </a:solidFill>
                <a:latin typeface="Arial Narrow" charset="0"/>
                <a:ea typeface="Arial Narrow" charset="0"/>
                <a:cs typeface="Arial Narrow" charset="0"/>
              </a:defRPr>
            </a:lvl1pPr>
            <a:lvl2pPr>
              <a:defRPr sz="1600" b="0" i="0">
                <a:solidFill>
                  <a:schemeClr val="bg1"/>
                </a:solidFill>
                <a:latin typeface="Arial Narrow" charset="0"/>
                <a:ea typeface="Arial Narrow" charset="0"/>
                <a:cs typeface="Arial Narrow" charset="0"/>
              </a:defRPr>
            </a:lvl2pPr>
            <a:lvl3pPr>
              <a:defRPr sz="1600" b="0" i="0">
                <a:solidFill>
                  <a:schemeClr val="bg1"/>
                </a:solidFill>
                <a:latin typeface="Arial Narrow" charset="0"/>
                <a:ea typeface="Arial Narrow" charset="0"/>
                <a:cs typeface="Arial Narrow" charset="0"/>
              </a:defRPr>
            </a:lvl3pPr>
            <a:lvl4pPr>
              <a:defRPr sz="1600" b="0" i="0">
                <a:solidFill>
                  <a:schemeClr val="bg1"/>
                </a:solidFill>
                <a:latin typeface="Arial Narrow" charset="0"/>
                <a:ea typeface="Arial Narrow" charset="0"/>
                <a:cs typeface="Arial Narrow" charset="0"/>
              </a:defRPr>
            </a:lvl4pPr>
            <a:lvl5pPr>
              <a:defRPr sz="1600" b="0" i="0">
                <a:solidFill>
                  <a:schemeClr val="bg1"/>
                </a:solidFill>
                <a:latin typeface="Arial Narrow" charset="0"/>
                <a:ea typeface="Arial Narrow" charset="0"/>
                <a:cs typeface="Arial Narrow" charset="0"/>
              </a:defRPr>
            </a:lvl5pPr>
          </a:lstStyle>
          <a:p>
            <a:r>
              <a:rPr lang="en-US" dirty="0"/>
              <a:t>Place your text here. For best practice try to keep your text to a max of three lines. Remember any </a:t>
            </a:r>
            <a:r>
              <a:rPr lang="en-US" b="1" dirty="0">
                <a:solidFill>
                  <a:srgbClr val="B3E1F3"/>
                </a:solidFill>
              </a:rPr>
              <a:t>key words</a:t>
            </a:r>
            <a:r>
              <a:rPr lang="en-US" dirty="0">
                <a:solidFill>
                  <a:srgbClr val="B3E1F3"/>
                </a:solidFill>
              </a:rPr>
              <a:t> </a:t>
            </a:r>
            <a:r>
              <a:rPr lang="en-US" dirty="0"/>
              <a:t>on a dark background should be bolded and in this blue RGB = 165 | 218 | 239.</a:t>
            </a:r>
          </a:p>
        </p:txBody>
      </p:sp>
      <p:sp>
        <p:nvSpPr>
          <p:cNvPr id="12" name="Text Placeholder 10"/>
          <p:cNvSpPr>
            <a:spLocks noGrp="1"/>
          </p:cNvSpPr>
          <p:nvPr>
            <p:ph type="body" sz="quarter" idx="22" hasCustomPrompt="1"/>
          </p:nvPr>
        </p:nvSpPr>
        <p:spPr>
          <a:xfrm>
            <a:off x="3779106" y="3562122"/>
            <a:ext cx="7351901" cy="381436"/>
          </a:xfrm>
          <a:prstGeom prst="rect">
            <a:avLst/>
          </a:prstGeom>
        </p:spPr>
        <p:txBody>
          <a:bodyPr/>
          <a:lstStyle>
            <a:lvl1pPr marL="0" indent="0">
              <a:buNone/>
              <a:defRPr sz="1600" b="1" i="0">
                <a:solidFill>
                  <a:srgbClr val="B3E1F3"/>
                </a:solidFill>
                <a:latin typeface="Arial Narrow" charset="0"/>
                <a:ea typeface="Arial Narrow" charset="0"/>
                <a:cs typeface="Arial Narrow" charset="0"/>
              </a:defRPr>
            </a:lvl1pPr>
          </a:lstStyle>
          <a:p>
            <a:pPr lvl="0"/>
            <a:r>
              <a:rPr lang="en-US" dirty="0"/>
              <a:t>Icon Title Here</a:t>
            </a:r>
          </a:p>
        </p:txBody>
      </p:sp>
      <p:sp>
        <p:nvSpPr>
          <p:cNvPr id="13" name="Text Placeholder 15"/>
          <p:cNvSpPr>
            <a:spLocks noGrp="1"/>
          </p:cNvSpPr>
          <p:nvPr>
            <p:ph type="body" sz="quarter" idx="23" hasCustomPrompt="1"/>
          </p:nvPr>
        </p:nvSpPr>
        <p:spPr>
          <a:xfrm>
            <a:off x="3778364" y="3918575"/>
            <a:ext cx="7353882" cy="575566"/>
          </a:xfrm>
          <a:prstGeom prst="rect">
            <a:avLst/>
          </a:prstGeom>
        </p:spPr>
        <p:txBody>
          <a:bodyPr/>
          <a:lstStyle>
            <a:lvl1pPr marL="0" indent="0">
              <a:buNone/>
              <a:defRPr sz="1600" b="0" i="0" baseline="0">
                <a:solidFill>
                  <a:schemeClr val="bg1"/>
                </a:solidFill>
                <a:latin typeface="Arial Narrow" charset="0"/>
                <a:ea typeface="Arial Narrow" charset="0"/>
                <a:cs typeface="Arial Narrow" charset="0"/>
              </a:defRPr>
            </a:lvl1pPr>
            <a:lvl2pPr>
              <a:defRPr sz="1600" b="0" i="0">
                <a:solidFill>
                  <a:schemeClr val="bg1"/>
                </a:solidFill>
                <a:latin typeface="Arial Narrow" charset="0"/>
                <a:ea typeface="Arial Narrow" charset="0"/>
                <a:cs typeface="Arial Narrow" charset="0"/>
              </a:defRPr>
            </a:lvl2pPr>
            <a:lvl3pPr>
              <a:defRPr sz="1600" b="0" i="0">
                <a:solidFill>
                  <a:schemeClr val="bg1"/>
                </a:solidFill>
                <a:latin typeface="Arial Narrow" charset="0"/>
                <a:ea typeface="Arial Narrow" charset="0"/>
                <a:cs typeface="Arial Narrow" charset="0"/>
              </a:defRPr>
            </a:lvl3pPr>
            <a:lvl4pPr>
              <a:defRPr sz="1600" b="0" i="0">
                <a:solidFill>
                  <a:schemeClr val="bg1"/>
                </a:solidFill>
                <a:latin typeface="Arial Narrow" charset="0"/>
                <a:ea typeface="Arial Narrow" charset="0"/>
                <a:cs typeface="Arial Narrow" charset="0"/>
              </a:defRPr>
            </a:lvl4pPr>
            <a:lvl5pPr>
              <a:defRPr sz="1600" b="0" i="0">
                <a:solidFill>
                  <a:schemeClr val="bg1"/>
                </a:solidFill>
                <a:latin typeface="Arial Narrow" charset="0"/>
                <a:ea typeface="Arial Narrow" charset="0"/>
                <a:cs typeface="Arial Narrow" charset="0"/>
              </a:defRPr>
            </a:lvl5pPr>
          </a:lstStyle>
          <a:p>
            <a:r>
              <a:rPr lang="en-US" dirty="0"/>
              <a:t>Place your text here. For best practice try to keep your text to a max of three lines. Remember any </a:t>
            </a:r>
            <a:r>
              <a:rPr lang="en-US" b="1" dirty="0">
                <a:solidFill>
                  <a:srgbClr val="B3E1F3"/>
                </a:solidFill>
              </a:rPr>
              <a:t>key words</a:t>
            </a:r>
            <a:r>
              <a:rPr lang="en-US" dirty="0">
                <a:solidFill>
                  <a:srgbClr val="B3E1F3"/>
                </a:solidFill>
              </a:rPr>
              <a:t> </a:t>
            </a:r>
            <a:r>
              <a:rPr lang="en-US" dirty="0"/>
              <a:t>on a dark background should be bolded and in this blue RGB = 165 | 218 | 239.</a:t>
            </a:r>
          </a:p>
        </p:txBody>
      </p:sp>
      <p:sp>
        <p:nvSpPr>
          <p:cNvPr id="14" name="Text Placeholder 10"/>
          <p:cNvSpPr>
            <a:spLocks noGrp="1"/>
          </p:cNvSpPr>
          <p:nvPr>
            <p:ph type="body" sz="quarter" idx="24" hasCustomPrompt="1"/>
          </p:nvPr>
        </p:nvSpPr>
        <p:spPr>
          <a:xfrm>
            <a:off x="3780345" y="4590341"/>
            <a:ext cx="7351901" cy="381436"/>
          </a:xfrm>
          <a:prstGeom prst="rect">
            <a:avLst/>
          </a:prstGeom>
        </p:spPr>
        <p:txBody>
          <a:bodyPr/>
          <a:lstStyle>
            <a:lvl1pPr marL="0" indent="0">
              <a:buNone/>
              <a:defRPr sz="1600" b="1" i="0">
                <a:solidFill>
                  <a:srgbClr val="B3E1F3"/>
                </a:solidFill>
                <a:latin typeface="Arial Narrow" charset="0"/>
                <a:ea typeface="Arial Narrow" charset="0"/>
                <a:cs typeface="Arial Narrow" charset="0"/>
              </a:defRPr>
            </a:lvl1pPr>
          </a:lstStyle>
          <a:p>
            <a:pPr lvl="0"/>
            <a:r>
              <a:rPr lang="en-US" dirty="0"/>
              <a:t>Icon Title Here</a:t>
            </a:r>
          </a:p>
        </p:txBody>
      </p:sp>
      <p:sp>
        <p:nvSpPr>
          <p:cNvPr id="15" name="Text Placeholder 15"/>
          <p:cNvSpPr>
            <a:spLocks noGrp="1"/>
          </p:cNvSpPr>
          <p:nvPr>
            <p:ph type="body" sz="quarter" idx="25" hasCustomPrompt="1"/>
          </p:nvPr>
        </p:nvSpPr>
        <p:spPr>
          <a:xfrm>
            <a:off x="3779603" y="4946794"/>
            <a:ext cx="7353882" cy="575566"/>
          </a:xfrm>
          <a:prstGeom prst="rect">
            <a:avLst/>
          </a:prstGeom>
        </p:spPr>
        <p:txBody>
          <a:bodyPr/>
          <a:lstStyle>
            <a:lvl1pPr marL="0" indent="0">
              <a:buNone/>
              <a:defRPr sz="1600" b="0" i="0" baseline="0">
                <a:solidFill>
                  <a:schemeClr val="bg1"/>
                </a:solidFill>
                <a:latin typeface="Arial Narrow" charset="0"/>
                <a:ea typeface="Arial Narrow" charset="0"/>
                <a:cs typeface="Arial Narrow" charset="0"/>
              </a:defRPr>
            </a:lvl1pPr>
            <a:lvl2pPr>
              <a:defRPr sz="1600" b="0" i="0">
                <a:solidFill>
                  <a:schemeClr val="bg1"/>
                </a:solidFill>
                <a:latin typeface="Arial Narrow" charset="0"/>
                <a:ea typeface="Arial Narrow" charset="0"/>
                <a:cs typeface="Arial Narrow" charset="0"/>
              </a:defRPr>
            </a:lvl2pPr>
            <a:lvl3pPr>
              <a:defRPr sz="1600" b="0" i="0">
                <a:solidFill>
                  <a:schemeClr val="bg1"/>
                </a:solidFill>
                <a:latin typeface="Arial Narrow" charset="0"/>
                <a:ea typeface="Arial Narrow" charset="0"/>
                <a:cs typeface="Arial Narrow" charset="0"/>
              </a:defRPr>
            </a:lvl3pPr>
            <a:lvl4pPr>
              <a:defRPr sz="1600" b="0" i="0">
                <a:solidFill>
                  <a:schemeClr val="bg1"/>
                </a:solidFill>
                <a:latin typeface="Arial Narrow" charset="0"/>
                <a:ea typeface="Arial Narrow" charset="0"/>
                <a:cs typeface="Arial Narrow" charset="0"/>
              </a:defRPr>
            </a:lvl4pPr>
            <a:lvl5pPr>
              <a:defRPr sz="1600" b="0" i="0">
                <a:solidFill>
                  <a:schemeClr val="bg1"/>
                </a:solidFill>
                <a:latin typeface="Arial Narrow" charset="0"/>
                <a:ea typeface="Arial Narrow" charset="0"/>
                <a:cs typeface="Arial Narrow" charset="0"/>
              </a:defRPr>
            </a:lvl5pPr>
          </a:lstStyle>
          <a:p>
            <a:r>
              <a:rPr lang="en-US" dirty="0"/>
              <a:t>Place your text here. For best practice try to keep your text to a max of three lines. Remember any </a:t>
            </a:r>
            <a:r>
              <a:rPr lang="en-US" b="1" dirty="0">
                <a:solidFill>
                  <a:srgbClr val="B3E1F3"/>
                </a:solidFill>
              </a:rPr>
              <a:t>key words</a:t>
            </a:r>
            <a:r>
              <a:rPr lang="en-US" dirty="0">
                <a:solidFill>
                  <a:srgbClr val="B3E1F3"/>
                </a:solidFill>
              </a:rPr>
              <a:t> </a:t>
            </a:r>
            <a:r>
              <a:rPr lang="en-US" dirty="0"/>
              <a:t>on a dark background should be bolded and in this blue RGB = 165 | 218 | 239.</a:t>
            </a:r>
          </a:p>
        </p:txBody>
      </p:sp>
    </p:spTree>
    <p:extLst>
      <p:ext uri="{BB962C8B-B14F-4D97-AF65-F5344CB8AC3E}">
        <p14:creationId xmlns:p14="http://schemas.microsoft.com/office/powerpoint/2010/main" val="1540835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A69139-308F-4E98-BAB3-7CD24F5117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F001C213-9CE9-4E26-BAFA-39BB1C033E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4FF9C5C-5D19-45D8-AE8E-2ED941F21D64}"/>
              </a:ext>
            </a:extLst>
          </p:cNvPr>
          <p:cNvSpPr>
            <a:spLocks noGrp="1"/>
          </p:cNvSpPr>
          <p:nvPr>
            <p:ph type="dt" sz="half" idx="10"/>
          </p:nvPr>
        </p:nvSpPr>
        <p:spPr/>
        <p:txBody>
          <a:bodyPr/>
          <a:lstStyle/>
          <a:p>
            <a:fld id="{C17F2BF7-A627-4297-B6E7-8B1C246B2C23}" type="datetimeFigureOut">
              <a:rPr lang="en-US" smtClean="0"/>
              <a:t>6/18/2019</a:t>
            </a:fld>
            <a:endParaRPr lang="en-US"/>
          </a:p>
        </p:txBody>
      </p:sp>
      <p:sp>
        <p:nvSpPr>
          <p:cNvPr id="5" name="Footer Placeholder 4">
            <a:extLst>
              <a:ext uri="{FF2B5EF4-FFF2-40B4-BE49-F238E27FC236}">
                <a16:creationId xmlns="" xmlns:a16="http://schemas.microsoft.com/office/drawing/2014/main" id="{4B17A6A5-CE1C-4506-811A-CE2E4BC47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C8DBB9D-5D2D-4852-8660-C86EE437CE3B}"/>
              </a:ext>
            </a:extLst>
          </p:cNvPr>
          <p:cNvSpPr>
            <a:spLocks noGrp="1"/>
          </p:cNvSpPr>
          <p:nvPr>
            <p:ph type="sldNum" sz="quarter" idx="12"/>
          </p:nvPr>
        </p:nvSpPr>
        <p:spPr/>
        <p:txBody>
          <a:bodyPr/>
          <a:lstStyle/>
          <a:p>
            <a:fld id="{8A2FDB99-E89E-4AD0-A334-DD8C0805A132}" type="slidenum">
              <a:rPr lang="en-US" smtClean="0"/>
              <a:t>‹#›</a:t>
            </a:fld>
            <a:endParaRPr lang="en-US"/>
          </a:p>
        </p:txBody>
      </p:sp>
    </p:spTree>
    <p:extLst>
      <p:ext uri="{BB962C8B-B14F-4D97-AF65-F5344CB8AC3E}">
        <p14:creationId xmlns:p14="http://schemas.microsoft.com/office/powerpoint/2010/main" val="1690471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 Placeholder 17"/>
          <p:cNvSpPr>
            <a:spLocks noGrp="1"/>
          </p:cNvSpPr>
          <p:nvPr>
            <p:ph type="body" sz="quarter" idx="13" hasCustomPrompt="1"/>
          </p:nvPr>
        </p:nvSpPr>
        <p:spPr>
          <a:xfrm>
            <a:off x="1049337" y="1773798"/>
            <a:ext cx="10085387" cy="1009743"/>
          </a:xfrm>
          <a:prstGeom prst="rect">
            <a:avLst/>
          </a:prstGeom>
        </p:spPr>
        <p:txBody>
          <a:bodyPr/>
          <a:lstStyle>
            <a:lvl1pPr marL="0" indent="0" algn="ctr">
              <a:buNone/>
              <a:defRPr sz="7200" b="1" i="0">
                <a:solidFill>
                  <a:schemeClr val="bg1"/>
                </a:solidFill>
                <a:latin typeface="Arial Narrow" charset="0"/>
                <a:ea typeface="Arial Narrow" charset="0"/>
                <a:cs typeface="Arial Narrow" charset="0"/>
              </a:defRPr>
            </a:lvl1pPr>
          </a:lstStyle>
          <a:p>
            <a:pPr lvl="0"/>
            <a:r>
              <a:rPr lang="en-US" dirty="0"/>
              <a:t>Title</a:t>
            </a:r>
          </a:p>
        </p:txBody>
      </p:sp>
    </p:spTree>
    <p:extLst>
      <p:ext uri="{BB962C8B-B14F-4D97-AF65-F5344CB8AC3E}">
        <p14:creationId xmlns:p14="http://schemas.microsoft.com/office/powerpoint/2010/main" val="2959549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cxnSp>
        <p:nvCxnSpPr>
          <p:cNvPr id="7" name="Straight Connector 6"/>
          <p:cNvCxnSpPr/>
          <p:nvPr userDrawn="1"/>
        </p:nvCxnSpPr>
        <p:spPr>
          <a:xfrm flipH="1">
            <a:off x="1049338" y="2774915"/>
            <a:ext cx="5641848" cy="0"/>
          </a:xfrm>
          <a:prstGeom prst="line">
            <a:avLst/>
          </a:prstGeom>
          <a:ln w="12700">
            <a:solidFill>
              <a:srgbClr val="016BA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1049672" y="4075176"/>
            <a:ext cx="9932272" cy="0"/>
          </a:xfrm>
          <a:prstGeom prst="line">
            <a:avLst/>
          </a:prstGeom>
          <a:ln w="12700">
            <a:solidFill>
              <a:srgbClr val="016BA6"/>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1049338" y="3083246"/>
            <a:ext cx="9932987" cy="63222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600" baseline="0">
                <a:solidFill>
                  <a:schemeClr val="tx1">
                    <a:lumMod val="85000"/>
                    <a:lumOff val="15000"/>
                  </a:schemeClr>
                </a:solidFill>
                <a:latin typeface="Arial Narrow" charset="0"/>
                <a:ea typeface="Arial Narrow" charset="0"/>
                <a:cs typeface="Arial Narrow" charset="0"/>
              </a:defRPr>
            </a:lvl1pPr>
          </a:lstStyle>
          <a:p>
            <a:r>
              <a:rPr lang="en-US" dirty="0">
                <a:solidFill>
                  <a:schemeClr val="tx1">
                    <a:lumMod val="85000"/>
                    <a:lumOff val="15000"/>
                  </a:schemeClr>
                </a:solidFill>
              </a:rPr>
              <a:t>Place your text here. For best practice try to keep your text to a max of three lines. Remember any </a:t>
            </a:r>
            <a:r>
              <a:rPr lang="en-US" b="1" dirty="0">
                <a:solidFill>
                  <a:srgbClr val="007FB5"/>
                </a:solidFill>
              </a:rPr>
              <a:t>key words</a:t>
            </a:r>
            <a:r>
              <a:rPr lang="en-US" dirty="0">
                <a:solidFill>
                  <a:schemeClr val="tx1">
                    <a:lumMod val="85000"/>
                    <a:lumOff val="15000"/>
                  </a:schemeClr>
                </a:solidFill>
              </a:rPr>
              <a:t> on a light background should be bolded and in this blue RGB = 1 | 107 | 166.</a:t>
            </a:r>
          </a:p>
        </p:txBody>
      </p:sp>
      <p:sp>
        <p:nvSpPr>
          <p:cNvPr id="18" name="Text Placeholder 17"/>
          <p:cNvSpPr>
            <a:spLocks noGrp="1"/>
          </p:cNvSpPr>
          <p:nvPr>
            <p:ph type="body" sz="quarter" idx="11" hasCustomPrompt="1"/>
          </p:nvPr>
        </p:nvSpPr>
        <p:spPr>
          <a:xfrm>
            <a:off x="1049337" y="334964"/>
            <a:ext cx="10085387" cy="498414"/>
          </a:xfrm>
          <a:prstGeom prst="rect">
            <a:avLst/>
          </a:prstGeom>
        </p:spPr>
        <p:txBody>
          <a:bodyPr/>
          <a:lstStyle>
            <a:lvl1pPr marL="0" indent="0">
              <a:buNone/>
              <a:defRPr sz="3600" b="1" i="0">
                <a:solidFill>
                  <a:srgbClr val="007FB5"/>
                </a:solidFill>
                <a:latin typeface="Arial Narrow" charset="0"/>
                <a:ea typeface="Arial Narrow" charset="0"/>
                <a:cs typeface="Arial Narrow" charset="0"/>
              </a:defRPr>
            </a:lvl1pPr>
          </a:lstStyle>
          <a:p>
            <a:pPr lvl="0"/>
            <a:r>
              <a:rPr lang="en-US" dirty="0"/>
              <a:t>Title</a:t>
            </a:r>
          </a:p>
        </p:txBody>
      </p:sp>
      <p:sp>
        <p:nvSpPr>
          <p:cNvPr id="19" name="Text Placeholder 17"/>
          <p:cNvSpPr>
            <a:spLocks noGrp="1"/>
          </p:cNvSpPr>
          <p:nvPr>
            <p:ph type="body" sz="quarter" idx="12" hasCustomPrompt="1"/>
          </p:nvPr>
        </p:nvSpPr>
        <p:spPr>
          <a:xfrm>
            <a:off x="1049337" y="833378"/>
            <a:ext cx="10085387" cy="498414"/>
          </a:xfrm>
          <a:prstGeom prst="rect">
            <a:avLst/>
          </a:prstGeom>
        </p:spPr>
        <p:txBody>
          <a:bodyPr/>
          <a:lstStyle>
            <a:lvl1pPr marL="0" indent="0">
              <a:buNone/>
              <a:defRPr sz="1800" b="1" i="0">
                <a:solidFill>
                  <a:srgbClr val="00334F"/>
                </a:solidFill>
                <a:latin typeface="Arial Narrow" charset="0"/>
                <a:ea typeface="Arial Narrow" charset="0"/>
                <a:cs typeface="Arial Narrow" charset="0"/>
              </a:defRPr>
            </a:lvl1pPr>
          </a:lstStyle>
          <a:p>
            <a:pPr lvl="0"/>
            <a:r>
              <a:rPr lang="en-US" dirty="0"/>
              <a:t>Sub Title</a:t>
            </a:r>
          </a:p>
        </p:txBody>
      </p:sp>
    </p:spTree>
    <p:extLst>
      <p:ext uri="{BB962C8B-B14F-4D97-AF65-F5344CB8AC3E}">
        <p14:creationId xmlns:p14="http://schemas.microsoft.com/office/powerpoint/2010/main" val="3976986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7" name="Text Placeholder 17"/>
          <p:cNvSpPr>
            <a:spLocks noGrp="1"/>
          </p:cNvSpPr>
          <p:nvPr>
            <p:ph type="body" sz="quarter" idx="11" hasCustomPrompt="1"/>
          </p:nvPr>
        </p:nvSpPr>
        <p:spPr>
          <a:xfrm>
            <a:off x="1049337" y="334964"/>
            <a:ext cx="10085387" cy="498414"/>
          </a:xfrm>
          <a:prstGeom prst="rect">
            <a:avLst/>
          </a:prstGeom>
        </p:spPr>
        <p:txBody>
          <a:bodyPr/>
          <a:lstStyle>
            <a:lvl1pPr marL="0" indent="0">
              <a:buNone/>
              <a:defRPr sz="3600" b="1" i="0">
                <a:solidFill>
                  <a:srgbClr val="007FB5"/>
                </a:solidFill>
                <a:latin typeface="Arial Narrow" charset="0"/>
                <a:ea typeface="Arial Narrow" charset="0"/>
                <a:cs typeface="Arial Narrow" charset="0"/>
              </a:defRPr>
            </a:lvl1pPr>
          </a:lstStyle>
          <a:p>
            <a:pPr lvl="0"/>
            <a:r>
              <a:rPr lang="en-US" dirty="0"/>
              <a:t>Title</a:t>
            </a:r>
          </a:p>
        </p:txBody>
      </p:sp>
      <p:sp>
        <p:nvSpPr>
          <p:cNvPr id="8" name="Text Placeholder 17"/>
          <p:cNvSpPr>
            <a:spLocks noGrp="1"/>
          </p:cNvSpPr>
          <p:nvPr>
            <p:ph type="body" sz="quarter" idx="12" hasCustomPrompt="1"/>
          </p:nvPr>
        </p:nvSpPr>
        <p:spPr>
          <a:xfrm>
            <a:off x="1049337" y="833378"/>
            <a:ext cx="10085387" cy="498414"/>
          </a:xfrm>
          <a:prstGeom prst="rect">
            <a:avLst/>
          </a:prstGeom>
        </p:spPr>
        <p:txBody>
          <a:bodyPr/>
          <a:lstStyle>
            <a:lvl1pPr marL="0" indent="0">
              <a:buNone/>
              <a:defRPr sz="1800" b="1" i="0">
                <a:solidFill>
                  <a:srgbClr val="00334F"/>
                </a:solidFill>
                <a:latin typeface="Arial Narrow" charset="0"/>
                <a:ea typeface="Arial Narrow" charset="0"/>
                <a:cs typeface="Arial Narrow" charset="0"/>
              </a:defRPr>
            </a:lvl1pPr>
          </a:lstStyle>
          <a:p>
            <a:pPr lvl="0"/>
            <a:r>
              <a:rPr lang="en-US" dirty="0"/>
              <a:t>Sub Title</a:t>
            </a:r>
          </a:p>
        </p:txBody>
      </p:sp>
      <p:sp>
        <p:nvSpPr>
          <p:cNvPr id="18" name="Picture Placeholder 17"/>
          <p:cNvSpPr>
            <a:spLocks noGrp="1"/>
          </p:cNvSpPr>
          <p:nvPr>
            <p:ph type="pic" sz="quarter" idx="16"/>
          </p:nvPr>
        </p:nvSpPr>
        <p:spPr>
          <a:xfrm>
            <a:off x="0" y="2396147"/>
            <a:ext cx="12192000" cy="3217762"/>
          </a:xfrm>
          <a:prstGeom prst="rect">
            <a:avLst/>
          </a:prstGeom>
          <a:solidFill>
            <a:srgbClr val="00334F"/>
          </a:solidFill>
        </p:spPr>
        <p:txBody>
          <a:bodyPr/>
          <a:lstStyle>
            <a:lvl1pPr>
              <a:defRPr>
                <a:noFill/>
              </a:defRPr>
            </a:lvl1pPr>
          </a:lstStyle>
          <a:p>
            <a:endParaRPr lang="en-US"/>
          </a:p>
        </p:txBody>
      </p:sp>
      <p:sp>
        <p:nvSpPr>
          <p:cNvPr id="11" name="Text Placeholder 10"/>
          <p:cNvSpPr>
            <a:spLocks noGrp="1"/>
          </p:cNvSpPr>
          <p:nvPr>
            <p:ph type="body" sz="quarter" idx="13" hasCustomPrompt="1"/>
          </p:nvPr>
        </p:nvSpPr>
        <p:spPr>
          <a:xfrm>
            <a:off x="1049338" y="2743200"/>
            <a:ext cx="10085387" cy="486328"/>
          </a:xfrm>
          <a:prstGeom prst="rect">
            <a:avLst/>
          </a:prstGeom>
        </p:spPr>
        <p:txBody>
          <a:bodyPr/>
          <a:lstStyle>
            <a:lvl1pPr marL="0" indent="0">
              <a:buNone/>
              <a:defRPr sz="1600" b="0" i="0" baseline="0">
                <a:solidFill>
                  <a:schemeClr val="bg1"/>
                </a:solidFill>
                <a:latin typeface="Arial Narrow" charset="0"/>
                <a:ea typeface="Arial Narrow" charset="0"/>
                <a:cs typeface="Arial Narrow" charset="0"/>
              </a:defRPr>
            </a:lvl1pPr>
          </a:lstStyle>
          <a:p>
            <a:r>
              <a:rPr lang="en-US" dirty="0"/>
              <a:t>Place your text here. For best practice try to keep your text to a max of three lines. Remember any </a:t>
            </a:r>
            <a:r>
              <a:rPr lang="en-US" b="1" dirty="0">
                <a:solidFill>
                  <a:srgbClr val="B3E1F3"/>
                </a:solidFill>
              </a:rPr>
              <a:t>key words</a:t>
            </a:r>
            <a:r>
              <a:rPr lang="en-US" dirty="0">
                <a:solidFill>
                  <a:srgbClr val="B3E1F3"/>
                </a:solidFill>
              </a:rPr>
              <a:t> </a:t>
            </a:r>
            <a:r>
              <a:rPr lang="en-US" dirty="0"/>
              <a:t>on a dark background should be bolded and in this blue RGB = 165 | 218 | 239.</a:t>
            </a:r>
          </a:p>
        </p:txBody>
      </p:sp>
      <p:sp>
        <p:nvSpPr>
          <p:cNvPr id="13" name="Text Placeholder 12"/>
          <p:cNvSpPr>
            <a:spLocks noGrp="1"/>
          </p:cNvSpPr>
          <p:nvPr>
            <p:ph type="body" sz="quarter" idx="14" hasCustomPrompt="1"/>
          </p:nvPr>
        </p:nvSpPr>
        <p:spPr>
          <a:xfrm>
            <a:off x="1049337" y="3843177"/>
            <a:ext cx="4807453" cy="1157085"/>
          </a:xfrm>
          <a:prstGeom prst="rect">
            <a:avLst/>
          </a:prstGeom>
        </p:spPr>
        <p:txBody>
          <a:bodyPr/>
          <a:lstStyle>
            <a:lvl1pPr>
              <a:defRPr sz="1600" b="0" i="0" baseline="0">
                <a:solidFill>
                  <a:schemeClr val="bg1"/>
                </a:solidFill>
                <a:latin typeface="Arial Narrow" charset="0"/>
                <a:ea typeface="Arial Narrow" charset="0"/>
                <a:cs typeface="Arial Narrow" charset="0"/>
              </a:defRPr>
            </a:lvl1pPr>
          </a:lstStyle>
          <a:p>
            <a:pPr lvl="0"/>
            <a:r>
              <a:rPr lang="en-US" dirty="0"/>
              <a:t>Group bullets in groups of 3 or less</a:t>
            </a:r>
          </a:p>
        </p:txBody>
      </p:sp>
      <p:sp>
        <p:nvSpPr>
          <p:cNvPr id="16" name="Text Placeholder 12"/>
          <p:cNvSpPr>
            <a:spLocks noGrp="1"/>
          </p:cNvSpPr>
          <p:nvPr>
            <p:ph type="body" sz="quarter" idx="15" hasCustomPrompt="1"/>
          </p:nvPr>
        </p:nvSpPr>
        <p:spPr>
          <a:xfrm>
            <a:off x="6319779" y="3843176"/>
            <a:ext cx="4807453" cy="1157085"/>
          </a:xfrm>
          <a:prstGeom prst="rect">
            <a:avLst/>
          </a:prstGeom>
        </p:spPr>
        <p:txBody>
          <a:bodyPr/>
          <a:lstStyle>
            <a:lvl1pPr>
              <a:defRPr sz="1600" b="0" i="0" baseline="0">
                <a:solidFill>
                  <a:schemeClr val="bg1"/>
                </a:solidFill>
                <a:latin typeface="Arial Narrow" charset="0"/>
                <a:ea typeface="Arial Narrow" charset="0"/>
                <a:cs typeface="Arial Narrow" charset="0"/>
              </a:defRPr>
            </a:lvl1pPr>
          </a:lstStyle>
          <a:p>
            <a:pPr lvl="0"/>
            <a:r>
              <a:rPr lang="en-US" dirty="0"/>
              <a:t>Divide bullet groups with a blue line RGB =  165 | 218 | 239 1 </a:t>
            </a:r>
            <a:r>
              <a:rPr lang="en-US" dirty="0" err="1"/>
              <a:t>pt</a:t>
            </a:r>
            <a:r>
              <a:rPr lang="en-US" dirty="0"/>
              <a:t> stroke</a:t>
            </a:r>
          </a:p>
        </p:txBody>
      </p:sp>
    </p:spTree>
    <p:extLst>
      <p:ext uri="{BB962C8B-B14F-4D97-AF65-F5344CB8AC3E}">
        <p14:creationId xmlns:p14="http://schemas.microsoft.com/office/powerpoint/2010/main" val="45360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Icons">
    <p:spTree>
      <p:nvGrpSpPr>
        <p:cNvPr id="1" name=""/>
        <p:cNvGrpSpPr/>
        <p:nvPr/>
      </p:nvGrpSpPr>
      <p:grpSpPr>
        <a:xfrm>
          <a:off x="0" y="0"/>
          <a:ext cx="0" cy="0"/>
          <a:chOff x="0" y="0"/>
          <a:chExt cx="0" cy="0"/>
        </a:xfrm>
      </p:grpSpPr>
      <p:sp>
        <p:nvSpPr>
          <p:cNvPr id="12" name="Text Placeholder 17"/>
          <p:cNvSpPr>
            <a:spLocks noGrp="1"/>
          </p:cNvSpPr>
          <p:nvPr>
            <p:ph type="body" sz="quarter" idx="11" hasCustomPrompt="1"/>
          </p:nvPr>
        </p:nvSpPr>
        <p:spPr>
          <a:xfrm>
            <a:off x="1049337" y="334964"/>
            <a:ext cx="10085387" cy="498414"/>
          </a:xfrm>
          <a:prstGeom prst="rect">
            <a:avLst/>
          </a:prstGeom>
        </p:spPr>
        <p:txBody>
          <a:bodyPr/>
          <a:lstStyle>
            <a:lvl1pPr marL="0" indent="0">
              <a:buNone/>
              <a:defRPr sz="3600" b="1" i="0">
                <a:solidFill>
                  <a:srgbClr val="007FB5"/>
                </a:solidFill>
                <a:latin typeface="Arial Narrow" charset="0"/>
                <a:ea typeface="Arial Narrow" charset="0"/>
                <a:cs typeface="Arial Narrow" charset="0"/>
              </a:defRPr>
            </a:lvl1pPr>
          </a:lstStyle>
          <a:p>
            <a:pPr lvl="0"/>
            <a:r>
              <a:rPr lang="en-US" dirty="0"/>
              <a:t>Title</a:t>
            </a:r>
          </a:p>
        </p:txBody>
      </p:sp>
      <p:sp>
        <p:nvSpPr>
          <p:cNvPr id="13" name="Text Placeholder 17"/>
          <p:cNvSpPr>
            <a:spLocks noGrp="1"/>
          </p:cNvSpPr>
          <p:nvPr>
            <p:ph type="body" sz="quarter" idx="12" hasCustomPrompt="1"/>
          </p:nvPr>
        </p:nvSpPr>
        <p:spPr>
          <a:xfrm>
            <a:off x="1049337" y="833378"/>
            <a:ext cx="10085387" cy="498414"/>
          </a:xfrm>
          <a:prstGeom prst="rect">
            <a:avLst/>
          </a:prstGeom>
        </p:spPr>
        <p:txBody>
          <a:bodyPr/>
          <a:lstStyle>
            <a:lvl1pPr marL="0" indent="0">
              <a:buNone/>
              <a:defRPr sz="1800" b="1" i="0">
                <a:solidFill>
                  <a:srgbClr val="00334F"/>
                </a:solidFill>
                <a:latin typeface="Arial Narrow" charset="0"/>
                <a:ea typeface="Arial Narrow" charset="0"/>
                <a:cs typeface="Arial Narrow" charset="0"/>
              </a:defRPr>
            </a:lvl1pPr>
          </a:lstStyle>
          <a:p>
            <a:pPr lvl="0"/>
            <a:r>
              <a:rPr lang="en-US" dirty="0"/>
              <a:t>Sub Title</a:t>
            </a:r>
          </a:p>
        </p:txBody>
      </p:sp>
      <p:sp>
        <p:nvSpPr>
          <p:cNvPr id="14" name="Picture Placeholder 17"/>
          <p:cNvSpPr>
            <a:spLocks noGrp="1"/>
          </p:cNvSpPr>
          <p:nvPr>
            <p:ph type="pic" sz="quarter" idx="16"/>
          </p:nvPr>
        </p:nvSpPr>
        <p:spPr>
          <a:xfrm>
            <a:off x="0" y="2396147"/>
            <a:ext cx="12192000" cy="3217762"/>
          </a:xfrm>
          <a:prstGeom prst="rect">
            <a:avLst/>
          </a:prstGeom>
          <a:solidFill>
            <a:srgbClr val="00334F"/>
          </a:solidFill>
        </p:spPr>
        <p:txBody>
          <a:bodyPr/>
          <a:lstStyle>
            <a:lvl1pPr>
              <a:defRPr>
                <a:noFill/>
              </a:defRPr>
            </a:lvl1pPr>
          </a:lstStyle>
          <a:p>
            <a:endParaRPr lang="en-US" dirty="0"/>
          </a:p>
        </p:txBody>
      </p:sp>
      <p:sp>
        <p:nvSpPr>
          <p:cNvPr id="15" name="Text Placeholder 10"/>
          <p:cNvSpPr>
            <a:spLocks noGrp="1"/>
          </p:cNvSpPr>
          <p:nvPr>
            <p:ph type="body" sz="quarter" idx="13" hasCustomPrompt="1"/>
          </p:nvPr>
        </p:nvSpPr>
        <p:spPr>
          <a:xfrm>
            <a:off x="1049338" y="2743200"/>
            <a:ext cx="10085387" cy="530896"/>
          </a:xfrm>
          <a:prstGeom prst="rect">
            <a:avLst/>
          </a:prstGeom>
        </p:spPr>
        <p:txBody>
          <a:bodyPr/>
          <a:lstStyle>
            <a:lvl1pPr marL="0" indent="0">
              <a:buNone/>
              <a:defRPr sz="1600" b="0" i="0" baseline="0">
                <a:solidFill>
                  <a:schemeClr val="bg1"/>
                </a:solidFill>
                <a:latin typeface="Arial Narrow" charset="0"/>
                <a:ea typeface="Arial Narrow" charset="0"/>
                <a:cs typeface="Arial Narrow" charset="0"/>
              </a:defRPr>
            </a:lvl1pPr>
          </a:lstStyle>
          <a:p>
            <a:r>
              <a:rPr lang="en-US" dirty="0"/>
              <a:t>Place your text here. For best practice try to keep your text to a max of three lines. Remember any </a:t>
            </a:r>
            <a:r>
              <a:rPr lang="en-US" b="1" dirty="0">
                <a:solidFill>
                  <a:srgbClr val="B3E1F3"/>
                </a:solidFill>
              </a:rPr>
              <a:t>key words</a:t>
            </a:r>
            <a:r>
              <a:rPr lang="en-US" dirty="0">
                <a:solidFill>
                  <a:srgbClr val="B3E1F3"/>
                </a:solidFill>
              </a:rPr>
              <a:t> </a:t>
            </a:r>
            <a:r>
              <a:rPr lang="en-US" dirty="0"/>
              <a:t>on a dark background should be bolded and in this blue RGB = 165 | 218 | 239.</a:t>
            </a:r>
          </a:p>
        </p:txBody>
      </p:sp>
      <p:sp>
        <p:nvSpPr>
          <p:cNvPr id="19" name="Picture Placeholder 18"/>
          <p:cNvSpPr>
            <a:spLocks noGrp="1"/>
          </p:cNvSpPr>
          <p:nvPr>
            <p:ph type="pic" sz="quarter" idx="17"/>
          </p:nvPr>
        </p:nvSpPr>
        <p:spPr>
          <a:xfrm>
            <a:off x="1049337" y="3691939"/>
            <a:ext cx="1273114" cy="961141"/>
          </a:xfrm>
          <a:prstGeom prst="rect">
            <a:avLst/>
          </a:prstGeom>
        </p:spPr>
        <p:txBody>
          <a:bodyPr/>
          <a:lstStyle>
            <a:lvl1pPr>
              <a:defRPr>
                <a:noFill/>
              </a:defRPr>
            </a:lvl1pPr>
          </a:lstStyle>
          <a:p>
            <a:endParaRPr lang="en-US" dirty="0"/>
          </a:p>
        </p:txBody>
      </p:sp>
      <p:sp>
        <p:nvSpPr>
          <p:cNvPr id="20" name="Picture Placeholder 18"/>
          <p:cNvSpPr>
            <a:spLocks noGrp="1"/>
          </p:cNvSpPr>
          <p:nvPr>
            <p:ph type="pic" sz="quarter" idx="18"/>
          </p:nvPr>
        </p:nvSpPr>
        <p:spPr>
          <a:xfrm>
            <a:off x="5455473" y="3691940"/>
            <a:ext cx="1273114" cy="961141"/>
          </a:xfrm>
          <a:prstGeom prst="rect">
            <a:avLst/>
          </a:prstGeom>
        </p:spPr>
        <p:txBody>
          <a:bodyPr/>
          <a:lstStyle>
            <a:lvl1pPr>
              <a:defRPr>
                <a:noFill/>
              </a:defRPr>
            </a:lvl1pPr>
          </a:lstStyle>
          <a:p>
            <a:endParaRPr lang="en-US" dirty="0"/>
          </a:p>
        </p:txBody>
      </p:sp>
      <p:sp>
        <p:nvSpPr>
          <p:cNvPr id="21" name="Picture Placeholder 18"/>
          <p:cNvSpPr>
            <a:spLocks noGrp="1"/>
          </p:cNvSpPr>
          <p:nvPr>
            <p:ph type="pic" sz="quarter" idx="19"/>
          </p:nvPr>
        </p:nvSpPr>
        <p:spPr>
          <a:xfrm>
            <a:off x="9861610" y="3691939"/>
            <a:ext cx="1273114" cy="961141"/>
          </a:xfrm>
          <a:prstGeom prst="rect">
            <a:avLst/>
          </a:prstGeom>
        </p:spPr>
        <p:txBody>
          <a:bodyPr/>
          <a:lstStyle>
            <a:lvl1pPr>
              <a:defRPr>
                <a:noFill/>
              </a:defRPr>
            </a:lvl1pPr>
          </a:lstStyle>
          <a:p>
            <a:endParaRPr lang="en-US" dirty="0"/>
          </a:p>
        </p:txBody>
      </p:sp>
      <p:sp>
        <p:nvSpPr>
          <p:cNvPr id="23" name="Text Placeholder 22"/>
          <p:cNvSpPr>
            <a:spLocks noGrp="1"/>
          </p:cNvSpPr>
          <p:nvPr>
            <p:ph type="body" sz="quarter" idx="20" hasCustomPrompt="1"/>
          </p:nvPr>
        </p:nvSpPr>
        <p:spPr>
          <a:xfrm>
            <a:off x="879444" y="4836865"/>
            <a:ext cx="1612900" cy="452438"/>
          </a:xfrm>
          <a:prstGeom prst="rect">
            <a:avLst/>
          </a:prstGeom>
        </p:spPr>
        <p:txBody>
          <a:bodyPr/>
          <a:lstStyle>
            <a:lvl1pPr marL="0" indent="0" algn="ctr">
              <a:buNone/>
              <a:defRPr b="1" i="0">
                <a:solidFill>
                  <a:srgbClr val="B3E1F3"/>
                </a:solidFill>
                <a:latin typeface="Arial Narrow" charset="0"/>
                <a:ea typeface="Arial Narrow" charset="0"/>
                <a:cs typeface="Arial Narrow" charset="0"/>
              </a:defRPr>
            </a:lvl1pPr>
          </a:lstStyle>
          <a:p>
            <a:pPr lvl="0"/>
            <a:r>
              <a:rPr lang="en-US" dirty="0"/>
              <a:t>Icon</a:t>
            </a:r>
          </a:p>
        </p:txBody>
      </p:sp>
      <p:sp>
        <p:nvSpPr>
          <p:cNvPr id="24" name="Text Placeholder 22"/>
          <p:cNvSpPr>
            <a:spLocks noGrp="1"/>
          </p:cNvSpPr>
          <p:nvPr>
            <p:ph type="body" sz="quarter" idx="21" hasCustomPrompt="1"/>
          </p:nvPr>
        </p:nvSpPr>
        <p:spPr>
          <a:xfrm>
            <a:off x="5285580" y="4836865"/>
            <a:ext cx="1612900" cy="452438"/>
          </a:xfrm>
          <a:prstGeom prst="rect">
            <a:avLst/>
          </a:prstGeom>
        </p:spPr>
        <p:txBody>
          <a:bodyPr/>
          <a:lstStyle>
            <a:lvl1pPr marL="0" indent="0" algn="ctr">
              <a:buNone/>
              <a:defRPr b="1" i="0">
                <a:solidFill>
                  <a:srgbClr val="B3E1F3"/>
                </a:solidFill>
                <a:latin typeface="Arial Narrow" charset="0"/>
                <a:ea typeface="Arial Narrow" charset="0"/>
                <a:cs typeface="Arial Narrow" charset="0"/>
              </a:defRPr>
            </a:lvl1pPr>
          </a:lstStyle>
          <a:p>
            <a:pPr lvl="0"/>
            <a:r>
              <a:rPr lang="en-US" dirty="0"/>
              <a:t>Icon</a:t>
            </a:r>
          </a:p>
        </p:txBody>
      </p:sp>
      <p:sp>
        <p:nvSpPr>
          <p:cNvPr id="25" name="Text Placeholder 22"/>
          <p:cNvSpPr>
            <a:spLocks noGrp="1"/>
          </p:cNvSpPr>
          <p:nvPr>
            <p:ph type="body" sz="quarter" idx="22" hasCustomPrompt="1"/>
          </p:nvPr>
        </p:nvSpPr>
        <p:spPr>
          <a:xfrm>
            <a:off x="9691717" y="4836865"/>
            <a:ext cx="1612900" cy="452438"/>
          </a:xfrm>
          <a:prstGeom prst="rect">
            <a:avLst/>
          </a:prstGeom>
        </p:spPr>
        <p:txBody>
          <a:bodyPr/>
          <a:lstStyle>
            <a:lvl1pPr marL="0" indent="0" algn="ctr">
              <a:buNone/>
              <a:defRPr b="1" i="0">
                <a:solidFill>
                  <a:srgbClr val="B3E1F3"/>
                </a:solidFill>
                <a:latin typeface="Arial Narrow" charset="0"/>
                <a:ea typeface="Arial Narrow" charset="0"/>
                <a:cs typeface="Arial Narrow" charset="0"/>
              </a:defRPr>
            </a:lvl1pPr>
          </a:lstStyle>
          <a:p>
            <a:pPr lvl="0"/>
            <a:r>
              <a:rPr lang="en-US" dirty="0"/>
              <a:t>Icon</a:t>
            </a:r>
          </a:p>
        </p:txBody>
      </p:sp>
    </p:spTree>
    <p:extLst>
      <p:ext uri="{BB962C8B-B14F-4D97-AF65-F5344CB8AC3E}">
        <p14:creationId xmlns:p14="http://schemas.microsoft.com/office/powerpoint/2010/main" val="825558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8" name="Text Placeholder 17"/>
          <p:cNvSpPr>
            <a:spLocks noGrp="1"/>
          </p:cNvSpPr>
          <p:nvPr>
            <p:ph type="body" sz="quarter" idx="11" hasCustomPrompt="1"/>
          </p:nvPr>
        </p:nvSpPr>
        <p:spPr>
          <a:xfrm>
            <a:off x="1049337" y="334964"/>
            <a:ext cx="10085387" cy="498414"/>
          </a:xfrm>
          <a:prstGeom prst="rect">
            <a:avLst/>
          </a:prstGeom>
        </p:spPr>
        <p:txBody>
          <a:bodyPr/>
          <a:lstStyle>
            <a:lvl1pPr marL="0" indent="0">
              <a:buNone/>
              <a:defRPr sz="3600" b="1" i="0">
                <a:solidFill>
                  <a:srgbClr val="007FB5"/>
                </a:solidFill>
                <a:latin typeface="Arial Narrow" charset="0"/>
                <a:ea typeface="Arial Narrow" charset="0"/>
                <a:cs typeface="Arial Narrow" charset="0"/>
              </a:defRPr>
            </a:lvl1pPr>
          </a:lstStyle>
          <a:p>
            <a:pPr lvl="0"/>
            <a:r>
              <a:rPr lang="en-US" dirty="0"/>
              <a:t>Title</a:t>
            </a:r>
          </a:p>
        </p:txBody>
      </p:sp>
      <p:sp>
        <p:nvSpPr>
          <p:cNvPr id="9" name="Text Placeholder 17"/>
          <p:cNvSpPr>
            <a:spLocks noGrp="1"/>
          </p:cNvSpPr>
          <p:nvPr>
            <p:ph type="body" sz="quarter" idx="12" hasCustomPrompt="1"/>
          </p:nvPr>
        </p:nvSpPr>
        <p:spPr>
          <a:xfrm>
            <a:off x="1049337" y="833378"/>
            <a:ext cx="10085387" cy="498414"/>
          </a:xfrm>
          <a:prstGeom prst="rect">
            <a:avLst/>
          </a:prstGeom>
        </p:spPr>
        <p:txBody>
          <a:bodyPr/>
          <a:lstStyle>
            <a:lvl1pPr marL="0" indent="0">
              <a:buNone/>
              <a:defRPr sz="1800" b="1" i="0">
                <a:solidFill>
                  <a:srgbClr val="00334F"/>
                </a:solidFill>
                <a:latin typeface="Arial Narrow" charset="0"/>
                <a:ea typeface="Arial Narrow" charset="0"/>
                <a:cs typeface="Arial Narrow" charset="0"/>
              </a:defRPr>
            </a:lvl1pPr>
          </a:lstStyle>
          <a:p>
            <a:pPr lvl="0"/>
            <a:r>
              <a:rPr lang="en-US" dirty="0"/>
              <a:t>Sub Title</a:t>
            </a:r>
          </a:p>
        </p:txBody>
      </p:sp>
      <p:sp>
        <p:nvSpPr>
          <p:cNvPr id="11" name="Table Placeholder 10"/>
          <p:cNvSpPr>
            <a:spLocks noGrp="1"/>
          </p:cNvSpPr>
          <p:nvPr>
            <p:ph type="tbl" sz="quarter" idx="13"/>
          </p:nvPr>
        </p:nvSpPr>
        <p:spPr>
          <a:xfrm>
            <a:off x="3714932" y="1830206"/>
            <a:ext cx="3970337" cy="4003675"/>
          </a:xfrm>
          <a:prstGeom prst="rect">
            <a:avLst/>
          </a:prstGeom>
          <a:noFill/>
        </p:spPr>
        <p:txBody>
          <a:bodyPr/>
          <a:lstStyle>
            <a:lvl1pPr>
              <a:defRPr>
                <a:noFill/>
              </a:defRPr>
            </a:lvl1pPr>
          </a:lstStyle>
          <a:p>
            <a:endParaRPr lang="en-US"/>
          </a:p>
        </p:txBody>
      </p:sp>
    </p:spTree>
    <p:extLst>
      <p:ext uri="{BB962C8B-B14F-4D97-AF65-F5344CB8AC3E}">
        <p14:creationId xmlns:p14="http://schemas.microsoft.com/office/powerpoint/2010/main" val="17851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ement Left">
    <p:spTree>
      <p:nvGrpSpPr>
        <p:cNvPr id="1" name=""/>
        <p:cNvGrpSpPr/>
        <p:nvPr/>
      </p:nvGrpSpPr>
      <p:grpSpPr>
        <a:xfrm>
          <a:off x="0" y="0"/>
          <a:ext cx="0" cy="0"/>
          <a:chOff x="0" y="0"/>
          <a:chExt cx="0" cy="0"/>
        </a:xfrm>
      </p:grpSpPr>
      <p:sp>
        <p:nvSpPr>
          <p:cNvPr id="10" name="Hexagon 2"/>
          <p:cNvSpPr/>
          <p:nvPr userDrawn="1"/>
        </p:nvSpPr>
        <p:spPr>
          <a:xfrm>
            <a:off x="6254606" y="749379"/>
            <a:ext cx="5937394" cy="5340094"/>
          </a:xfrm>
          <a:custGeom>
            <a:avLst/>
            <a:gdLst>
              <a:gd name="connsiteX0" fmla="*/ 0 w 7873636"/>
              <a:gd name="connsiteY0" fmla="*/ 2665476 h 5330952"/>
              <a:gd name="connsiteX1" fmla="*/ 1332738 w 7873636"/>
              <a:gd name="connsiteY1" fmla="*/ 1 h 5330952"/>
              <a:gd name="connsiteX2" fmla="*/ 6540898 w 7873636"/>
              <a:gd name="connsiteY2" fmla="*/ 1 h 5330952"/>
              <a:gd name="connsiteX3" fmla="*/ 7873636 w 7873636"/>
              <a:gd name="connsiteY3" fmla="*/ 2665476 h 5330952"/>
              <a:gd name="connsiteX4" fmla="*/ 6540898 w 7873636"/>
              <a:gd name="connsiteY4" fmla="*/ 5330951 h 5330952"/>
              <a:gd name="connsiteX5" fmla="*/ 1332738 w 7873636"/>
              <a:gd name="connsiteY5" fmla="*/ 5330951 h 5330952"/>
              <a:gd name="connsiteX6" fmla="*/ 0 w 7873636"/>
              <a:gd name="connsiteY6" fmla="*/ 2665476 h 5330952"/>
              <a:gd name="connsiteX0" fmla="*/ 0 w 6540898"/>
              <a:gd name="connsiteY0" fmla="*/ 2665475 h 5330950"/>
              <a:gd name="connsiteX1" fmla="*/ 1332738 w 6540898"/>
              <a:gd name="connsiteY1" fmla="*/ 0 h 5330950"/>
              <a:gd name="connsiteX2" fmla="*/ 6540898 w 6540898"/>
              <a:gd name="connsiteY2" fmla="*/ 0 h 5330950"/>
              <a:gd name="connsiteX3" fmla="*/ 6538612 w 6540898"/>
              <a:gd name="connsiteY3" fmla="*/ 2674619 h 5330950"/>
              <a:gd name="connsiteX4" fmla="*/ 6540898 w 6540898"/>
              <a:gd name="connsiteY4" fmla="*/ 5330950 h 5330950"/>
              <a:gd name="connsiteX5" fmla="*/ 1332738 w 6540898"/>
              <a:gd name="connsiteY5" fmla="*/ 5330950 h 5330950"/>
              <a:gd name="connsiteX6" fmla="*/ 0 w 6540898"/>
              <a:gd name="connsiteY6" fmla="*/ 2665475 h 5330950"/>
              <a:gd name="connsiteX0" fmla="*/ 0 w 6540898"/>
              <a:gd name="connsiteY0" fmla="*/ 2674619 h 5340094"/>
              <a:gd name="connsiteX1" fmla="*/ 1332738 w 6540898"/>
              <a:gd name="connsiteY1" fmla="*/ 9144 h 5340094"/>
              <a:gd name="connsiteX2" fmla="*/ 5946538 w 6540898"/>
              <a:gd name="connsiteY2" fmla="*/ 0 h 5340094"/>
              <a:gd name="connsiteX3" fmla="*/ 6538612 w 6540898"/>
              <a:gd name="connsiteY3" fmla="*/ 2683763 h 5340094"/>
              <a:gd name="connsiteX4" fmla="*/ 6540898 w 6540898"/>
              <a:gd name="connsiteY4" fmla="*/ 5340094 h 5340094"/>
              <a:gd name="connsiteX5" fmla="*/ 1332738 w 6540898"/>
              <a:gd name="connsiteY5" fmla="*/ 5340094 h 5340094"/>
              <a:gd name="connsiteX6" fmla="*/ 0 w 6540898"/>
              <a:gd name="connsiteY6" fmla="*/ 2674619 h 5340094"/>
              <a:gd name="connsiteX0" fmla="*/ 0 w 6540898"/>
              <a:gd name="connsiteY0" fmla="*/ 2674619 h 5340094"/>
              <a:gd name="connsiteX1" fmla="*/ 1332738 w 6540898"/>
              <a:gd name="connsiteY1" fmla="*/ 9144 h 5340094"/>
              <a:gd name="connsiteX2" fmla="*/ 5946538 w 6540898"/>
              <a:gd name="connsiteY2" fmla="*/ 0 h 5340094"/>
              <a:gd name="connsiteX3" fmla="*/ 5980828 w 6540898"/>
              <a:gd name="connsiteY3" fmla="*/ 2775203 h 5340094"/>
              <a:gd name="connsiteX4" fmla="*/ 6540898 w 6540898"/>
              <a:gd name="connsiteY4" fmla="*/ 5340094 h 5340094"/>
              <a:gd name="connsiteX5" fmla="*/ 1332738 w 6540898"/>
              <a:gd name="connsiteY5" fmla="*/ 5340094 h 5340094"/>
              <a:gd name="connsiteX6" fmla="*/ 0 w 6540898"/>
              <a:gd name="connsiteY6" fmla="*/ 2674619 h 5340094"/>
              <a:gd name="connsiteX0" fmla="*/ 0 w 5980828"/>
              <a:gd name="connsiteY0" fmla="*/ 2674619 h 5349238"/>
              <a:gd name="connsiteX1" fmla="*/ 1332738 w 5980828"/>
              <a:gd name="connsiteY1" fmla="*/ 9144 h 5349238"/>
              <a:gd name="connsiteX2" fmla="*/ 5946538 w 5980828"/>
              <a:gd name="connsiteY2" fmla="*/ 0 h 5349238"/>
              <a:gd name="connsiteX3" fmla="*/ 5980828 w 5980828"/>
              <a:gd name="connsiteY3" fmla="*/ 2775203 h 5349238"/>
              <a:gd name="connsiteX4" fmla="*/ 5937394 w 5980828"/>
              <a:gd name="connsiteY4" fmla="*/ 5349238 h 5349238"/>
              <a:gd name="connsiteX5" fmla="*/ 1332738 w 5980828"/>
              <a:gd name="connsiteY5" fmla="*/ 5340094 h 5349238"/>
              <a:gd name="connsiteX6" fmla="*/ 0 w 5980828"/>
              <a:gd name="connsiteY6" fmla="*/ 2674619 h 5349238"/>
              <a:gd name="connsiteX0" fmla="*/ 0 w 5946538"/>
              <a:gd name="connsiteY0" fmla="*/ 2674619 h 5349238"/>
              <a:gd name="connsiteX1" fmla="*/ 1332738 w 5946538"/>
              <a:gd name="connsiteY1" fmla="*/ 9144 h 5349238"/>
              <a:gd name="connsiteX2" fmla="*/ 5946538 w 5946538"/>
              <a:gd name="connsiteY2" fmla="*/ 0 h 5349238"/>
              <a:gd name="connsiteX3" fmla="*/ 5779660 w 5946538"/>
              <a:gd name="connsiteY3" fmla="*/ 2784347 h 5349238"/>
              <a:gd name="connsiteX4" fmla="*/ 5937394 w 5946538"/>
              <a:gd name="connsiteY4" fmla="*/ 5349238 h 5349238"/>
              <a:gd name="connsiteX5" fmla="*/ 1332738 w 5946538"/>
              <a:gd name="connsiteY5" fmla="*/ 5340094 h 5349238"/>
              <a:gd name="connsiteX6" fmla="*/ 0 w 5946538"/>
              <a:gd name="connsiteY6" fmla="*/ 2674619 h 5349238"/>
              <a:gd name="connsiteX0" fmla="*/ 0 w 5946538"/>
              <a:gd name="connsiteY0" fmla="*/ 2674619 h 5349238"/>
              <a:gd name="connsiteX1" fmla="*/ 1332738 w 5946538"/>
              <a:gd name="connsiteY1" fmla="*/ 9144 h 5349238"/>
              <a:gd name="connsiteX2" fmla="*/ 5946538 w 5946538"/>
              <a:gd name="connsiteY2" fmla="*/ 0 h 5349238"/>
              <a:gd name="connsiteX3" fmla="*/ 5925964 w 5946538"/>
              <a:gd name="connsiteY3" fmla="*/ 2784347 h 5349238"/>
              <a:gd name="connsiteX4" fmla="*/ 5937394 w 5946538"/>
              <a:gd name="connsiteY4" fmla="*/ 5349238 h 5349238"/>
              <a:gd name="connsiteX5" fmla="*/ 1332738 w 5946538"/>
              <a:gd name="connsiteY5" fmla="*/ 5340094 h 5349238"/>
              <a:gd name="connsiteX6" fmla="*/ 0 w 5946538"/>
              <a:gd name="connsiteY6" fmla="*/ 2674619 h 5349238"/>
              <a:gd name="connsiteX0" fmla="*/ 0 w 5937394"/>
              <a:gd name="connsiteY0" fmla="*/ 2665475 h 5340094"/>
              <a:gd name="connsiteX1" fmla="*/ 1332738 w 5937394"/>
              <a:gd name="connsiteY1" fmla="*/ 0 h 5340094"/>
              <a:gd name="connsiteX2" fmla="*/ 5781946 w 5937394"/>
              <a:gd name="connsiteY2" fmla="*/ 0 h 5340094"/>
              <a:gd name="connsiteX3" fmla="*/ 5925964 w 5937394"/>
              <a:gd name="connsiteY3" fmla="*/ 2775203 h 5340094"/>
              <a:gd name="connsiteX4" fmla="*/ 5937394 w 5937394"/>
              <a:gd name="connsiteY4" fmla="*/ 5340094 h 5340094"/>
              <a:gd name="connsiteX5" fmla="*/ 1332738 w 5937394"/>
              <a:gd name="connsiteY5" fmla="*/ 5330950 h 5340094"/>
              <a:gd name="connsiteX6" fmla="*/ 0 w 5937394"/>
              <a:gd name="connsiteY6" fmla="*/ 2665475 h 5340094"/>
              <a:gd name="connsiteX0" fmla="*/ 0 w 5937394"/>
              <a:gd name="connsiteY0" fmla="*/ 2665475 h 5340094"/>
              <a:gd name="connsiteX1" fmla="*/ 1332738 w 5937394"/>
              <a:gd name="connsiteY1" fmla="*/ 0 h 5340094"/>
              <a:gd name="connsiteX2" fmla="*/ 5919106 w 5937394"/>
              <a:gd name="connsiteY2" fmla="*/ 9144 h 5340094"/>
              <a:gd name="connsiteX3" fmla="*/ 5925964 w 5937394"/>
              <a:gd name="connsiteY3" fmla="*/ 2775203 h 5340094"/>
              <a:gd name="connsiteX4" fmla="*/ 5937394 w 5937394"/>
              <a:gd name="connsiteY4" fmla="*/ 5340094 h 5340094"/>
              <a:gd name="connsiteX5" fmla="*/ 1332738 w 5937394"/>
              <a:gd name="connsiteY5" fmla="*/ 5330950 h 5340094"/>
              <a:gd name="connsiteX6" fmla="*/ 0 w 5937394"/>
              <a:gd name="connsiteY6" fmla="*/ 2665475 h 534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7394" h="5340094">
                <a:moveTo>
                  <a:pt x="0" y="2665475"/>
                </a:moveTo>
                <a:lnTo>
                  <a:pt x="1332738" y="0"/>
                </a:lnTo>
                <a:lnTo>
                  <a:pt x="5919106" y="9144"/>
                </a:lnTo>
                <a:lnTo>
                  <a:pt x="5925964" y="2775203"/>
                </a:lnTo>
                <a:lnTo>
                  <a:pt x="5937394" y="5340094"/>
                </a:lnTo>
                <a:lnTo>
                  <a:pt x="1332738" y="5330950"/>
                </a:lnTo>
                <a:lnTo>
                  <a:pt x="0" y="2665475"/>
                </a:lnTo>
                <a:close/>
              </a:path>
            </a:pathLst>
          </a:custGeom>
          <a:solidFill>
            <a:srgbClr val="016BA6"/>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0" hasCustomPrompt="1"/>
          </p:nvPr>
        </p:nvSpPr>
        <p:spPr>
          <a:xfrm>
            <a:off x="1030147" y="450850"/>
            <a:ext cx="3958542" cy="428826"/>
          </a:xfrm>
          <a:prstGeom prst="rect">
            <a:avLst/>
          </a:prstGeom>
        </p:spPr>
        <p:txBody>
          <a:bodyPr/>
          <a:lstStyle>
            <a:lvl1pPr marL="0" indent="0" algn="r">
              <a:buNone/>
              <a:defRPr b="1" i="0">
                <a:solidFill>
                  <a:srgbClr val="00334F"/>
                </a:solidFill>
                <a:latin typeface="Arial Narrow" charset="0"/>
                <a:ea typeface="Arial Narrow" charset="0"/>
                <a:cs typeface="Arial Narrow" charset="0"/>
              </a:defRPr>
            </a:lvl1pPr>
          </a:lstStyle>
          <a:p>
            <a:pPr lvl="0"/>
            <a:r>
              <a:rPr lang="en-US" dirty="0"/>
              <a:t>Statement</a:t>
            </a:r>
          </a:p>
        </p:txBody>
      </p:sp>
      <p:sp>
        <p:nvSpPr>
          <p:cNvPr id="14" name="Text Placeholder 13"/>
          <p:cNvSpPr>
            <a:spLocks noGrp="1"/>
          </p:cNvSpPr>
          <p:nvPr>
            <p:ph type="body" sz="quarter" idx="11" hasCustomPrompt="1"/>
          </p:nvPr>
        </p:nvSpPr>
        <p:spPr>
          <a:xfrm>
            <a:off x="7153557" y="2487895"/>
            <a:ext cx="2198788" cy="1863061"/>
          </a:xfrm>
          <a:prstGeom prst="rect">
            <a:avLst/>
          </a:prstGeom>
        </p:spPr>
        <p:txBody>
          <a:bodyPr/>
          <a:lstStyle>
            <a:lvl1pPr marL="0" indent="0" algn="l">
              <a:buNone/>
              <a:defRPr sz="15000" b="1" i="0">
                <a:solidFill>
                  <a:schemeClr val="bg1"/>
                </a:solidFill>
                <a:latin typeface="Arial Narrow" charset="0"/>
                <a:ea typeface="Arial Narrow" charset="0"/>
                <a:cs typeface="Arial Narrow" charset="0"/>
              </a:defRPr>
            </a:lvl1pPr>
          </a:lstStyle>
          <a:p>
            <a:pPr lvl="0"/>
            <a:r>
              <a:rPr lang="en-US" dirty="0"/>
              <a:t>01</a:t>
            </a:r>
          </a:p>
        </p:txBody>
      </p:sp>
      <p:sp>
        <p:nvSpPr>
          <p:cNvPr id="16" name="Text Placeholder 15"/>
          <p:cNvSpPr>
            <a:spLocks noGrp="1"/>
          </p:cNvSpPr>
          <p:nvPr>
            <p:ph type="body" sz="quarter" idx="12" hasCustomPrompt="1"/>
          </p:nvPr>
        </p:nvSpPr>
        <p:spPr>
          <a:xfrm>
            <a:off x="1030147" y="2292350"/>
            <a:ext cx="3958542" cy="284638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600" b="0" i="0" baseline="0">
                <a:latin typeface="Arial Narrow" charset="0"/>
                <a:ea typeface="Arial Narrow" charset="0"/>
                <a:cs typeface="Arial Narrow" charset="0"/>
              </a:defRPr>
            </a:lvl1pPr>
          </a:lstStyle>
          <a:p>
            <a:r>
              <a:rPr lang="en-US" dirty="0">
                <a:solidFill>
                  <a:schemeClr val="tx1">
                    <a:lumMod val="85000"/>
                    <a:lumOff val="15000"/>
                  </a:schemeClr>
                </a:solidFill>
              </a:rPr>
              <a:t>Place your text here. For best practice try to keep your text to a max of three lines. Remember any </a:t>
            </a:r>
            <a:r>
              <a:rPr lang="en-US" b="1" dirty="0">
                <a:solidFill>
                  <a:srgbClr val="007FB5"/>
                </a:solidFill>
              </a:rPr>
              <a:t>key words</a:t>
            </a:r>
            <a:r>
              <a:rPr lang="en-US" dirty="0">
                <a:solidFill>
                  <a:schemeClr val="tx1">
                    <a:lumMod val="85000"/>
                    <a:lumOff val="15000"/>
                  </a:schemeClr>
                </a:solidFill>
              </a:rPr>
              <a:t> on a light background should be bolded and in this blue RGB = 1 | 107 | 166.</a:t>
            </a:r>
          </a:p>
        </p:txBody>
      </p:sp>
    </p:spTree>
    <p:extLst>
      <p:ext uri="{BB962C8B-B14F-4D97-AF65-F5344CB8AC3E}">
        <p14:creationId xmlns:p14="http://schemas.microsoft.com/office/powerpoint/2010/main" val="119207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ement Right">
    <p:spTree>
      <p:nvGrpSpPr>
        <p:cNvPr id="1" name=""/>
        <p:cNvGrpSpPr/>
        <p:nvPr/>
      </p:nvGrpSpPr>
      <p:grpSpPr>
        <a:xfrm>
          <a:off x="0" y="0"/>
          <a:ext cx="0" cy="0"/>
          <a:chOff x="0" y="0"/>
          <a:chExt cx="0" cy="0"/>
        </a:xfrm>
      </p:grpSpPr>
      <p:sp>
        <p:nvSpPr>
          <p:cNvPr id="8" name="Text Placeholder 11"/>
          <p:cNvSpPr>
            <a:spLocks noGrp="1"/>
          </p:cNvSpPr>
          <p:nvPr>
            <p:ph type="body" sz="quarter" idx="10" hasCustomPrompt="1"/>
          </p:nvPr>
        </p:nvSpPr>
        <p:spPr>
          <a:xfrm>
            <a:off x="7373074" y="462425"/>
            <a:ext cx="3958542" cy="428826"/>
          </a:xfrm>
          <a:prstGeom prst="rect">
            <a:avLst/>
          </a:prstGeom>
        </p:spPr>
        <p:txBody>
          <a:bodyPr/>
          <a:lstStyle>
            <a:lvl1pPr marL="0" indent="0" algn="r">
              <a:buNone/>
              <a:defRPr b="1" i="0">
                <a:solidFill>
                  <a:srgbClr val="00334F"/>
                </a:solidFill>
                <a:latin typeface="Arial Narrow" charset="0"/>
                <a:ea typeface="Arial Narrow" charset="0"/>
                <a:cs typeface="Arial Narrow" charset="0"/>
              </a:defRPr>
            </a:lvl1pPr>
          </a:lstStyle>
          <a:p>
            <a:pPr lvl="0"/>
            <a:r>
              <a:rPr lang="en-US" dirty="0"/>
              <a:t>Statement</a:t>
            </a:r>
          </a:p>
        </p:txBody>
      </p:sp>
      <p:sp>
        <p:nvSpPr>
          <p:cNvPr id="9" name="Text Placeholder 15"/>
          <p:cNvSpPr>
            <a:spLocks noGrp="1"/>
          </p:cNvSpPr>
          <p:nvPr>
            <p:ph type="body" sz="quarter" idx="12" hasCustomPrompt="1"/>
          </p:nvPr>
        </p:nvSpPr>
        <p:spPr>
          <a:xfrm>
            <a:off x="7373074" y="2303925"/>
            <a:ext cx="3958542" cy="284638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600" b="0" i="0" baseline="0">
                <a:latin typeface="Arial Narrow" charset="0"/>
                <a:ea typeface="Arial Narrow" charset="0"/>
                <a:cs typeface="Arial Narrow" charset="0"/>
              </a:defRPr>
            </a:lvl1pPr>
          </a:lstStyle>
          <a:p>
            <a:r>
              <a:rPr lang="en-US" dirty="0">
                <a:solidFill>
                  <a:schemeClr val="tx1">
                    <a:lumMod val="85000"/>
                    <a:lumOff val="15000"/>
                  </a:schemeClr>
                </a:solidFill>
              </a:rPr>
              <a:t>Place your text here. For best practice try to keep your text to a max of three lines. Remember any </a:t>
            </a:r>
            <a:r>
              <a:rPr lang="en-US" b="1" dirty="0">
                <a:solidFill>
                  <a:srgbClr val="007FB5"/>
                </a:solidFill>
              </a:rPr>
              <a:t>key words</a:t>
            </a:r>
            <a:r>
              <a:rPr lang="en-US" dirty="0">
                <a:solidFill>
                  <a:schemeClr val="tx1">
                    <a:lumMod val="85000"/>
                    <a:lumOff val="15000"/>
                  </a:schemeClr>
                </a:solidFill>
              </a:rPr>
              <a:t> on a light background should be bolded and in this blue RGB = 1 | 107 | 166.</a:t>
            </a:r>
          </a:p>
        </p:txBody>
      </p:sp>
      <p:sp>
        <p:nvSpPr>
          <p:cNvPr id="11" name="Hexagon 2"/>
          <p:cNvSpPr/>
          <p:nvPr userDrawn="1"/>
        </p:nvSpPr>
        <p:spPr>
          <a:xfrm flipH="1">
            <a:off x="0" y="740235"/>
            <a:ext cx="5937394" cy="5340094"/>
          </a:xfrm>
          <a:custGeom>
            <a:avLst/>
            <a:gdLst>
              <a:gd name="connsiteX0" fmla="*/ 0 w 7873636"/>
              <a:gd name="connsiteY0" fmla="*/ 2665476 h 5330952"/>
              <a:gd name="connsiteX1" fmla="*/ 1332738 w 7873636"/>
              <a:gd name="connsiteY1" fmla="*/ 1 h 5330952"/>
              <a:gd name="connsiteX2" fmla="*/ 6540898 w 7873636"/>
              <a:gd name="connsiteY2" fmla="*/ 1 h 5330952"/>
              <a:gd name="connsiteX3" fmla="*/ 7873636 w 7873636"/>
              <a:gd name="connsiteY3" fmla="*/ 2665476 h 5330952"/>
              <a:gd name="connsiteX4" fmla="*/ 6540898 w 7873636"/>
              <a:gd name="connsiteY4" fmla="*/ 5330951 h 5330952"/>
              <a:gd name="connsiteX5" fmla="*/ 1332738 w 7873636"/>
              <a:gd name="connsiteY5" fmla="*/ 5330951 h 5330952"/>
              <a:gd name="connsiteX6" fmla="*/ 0 w 7873636"/>
              <a:gd name="connsiteY6" fmla="*/ 2665476 h 5330952"/>
              <a:gd name="connsiteX0" fmla="*/ 0 w 6540898"/>
              <a:gd name="connsiteY0" fmla="*/ 2665475 h 5330950"/>
              <a:gd name="connsiteX1" fmla="*/ 1332738 w 6540898"/>
              <a:gd name="connsiteY1" fmla="*/ 0 h 5330950"/>
              <a:gd name="connsiteX2" fmla="*/ 6540898 w 6540898"/>
              <a:gd name="connsiteY2" fmla="*/ 0 h 5330950"/>
              <a:gd name="connsiteX3" fmla="*/ 6538612 w 6540898"/>
              <a:gd name="connsiteY3" fmla="*/ 2674619 h 5330950"/>
              <a:gd name="connsiteX4" fmla="*/ 6540898 w 6540898"/>
              <a:gd name="connsiteY4" fmla="*/ 5330950 h 5330950"/>
              <a:gd name="connsiteX5" fmla="*/ 1332738 w 6540898"/>
              <a:gd name="connsiteY5" fmla="*/ 5330950 h 5330950"/>
              <a:gd name="connsiteX6" fmla="*/ 0 w 6540898"/>
              <a:gd name="connsiteY6" fmla="*/ 2665475 h 5330950"/>
              <a:gd name="connsiteX0" fmla="*/ 0 w 6540898"/>
              <a:gd name="connsiteY0" fmla="*/ 2674619 h 5340094"/>
              <a:gd name="connsiteX1" fmla="*/ 1332738 w 6540898"/>
              <a:gd name="connsiteY1" fmla="*/ 9144 h 5340094"/>
              <a:gd name="connsiteX2" fmla="*/ 5946538 w 6540898"/>
              <a:gd name="connsiteY2" fmla="*/ 0 h 5340094"/>
              <a:gd name="connsiteX3" fmla="*/ 6538612 w 6540898"/>
              <a:gd name="connsiteY3" fmla="*/ 2683763 h 5340094"/>
              <a:gd name="connsiteX4" fmla="*/ 6540898 w 6540898"/>
              <a:gd name="connsiteY4" fmla="*/ 5340094 h 5340094"/>
              <a:gd name="connsiteX5" fmla="*/ 1332738 w 6540898"/>
              <a:gd name="connsiteY5" fmla="*/ 5340094 h 5340094"/>
              <a:gd name="connsiteX6" fmla="*/ 0 w 6540898"/>
              <a:gd name="connsiteY6" fmla="*/ 2674619 h 5340094"/>
              <a:gd name="connsiteX0" fmla="*/ 0 w 6540898"/>
              <a:gd name="connsiteY0" fmla="*/ 2674619 h 5340094"/>
              <a:gd name="connsiteX1" fmla="*/ 1332738 w 6540898"/>
              <a:gd name="connsiteY1" fmla="*/ 9144 h 5340094"/>
              <a:gd name="connsiteX2" fmla="*/ 5946538 w 6540898"/>
              <a:gd name="connsiteY2" fmla="*/ 0 h 5340094"/>
              <a:gd name="connsiteX3" fmla="*/ 5980828 w 6540898"/>
              <a:gd name="connsiteY3" fmla="*/ 2775203 h 5340094"/>
              <a:gd name="connsiteX4" fmla="*/ 6540898 w 6540898"/>
              <a:gd name="connsiteY4" fmla="*/ 5340094 h 5340094"/>
              <a:gd name="connsiteX5" fmla="*/ 1332738 w 6540898"/>
              <a:gd name="connsiteY5" fmla="*/ 5340094 h 5340094"/>
              <a:gd name="connsiteX6" fmla="*/ 0 w 6540898"/>
              <a:gd name="connsiteY6" fmla="*/ 2674619 h 5340094"/>
              <a:gd name="connsiteX0" fmla="*/ 0 w 5980828"/>
              <a:gd name="connsiteY0" fmla="*/ 2674619 h 5349238"/>
              <a:gd name="connsiteX1" fmla="*/ 1332738 w 5980828"/>
              <a:gd name="connsiteY1" fmla="*/ 9144 h 5349238"/>
              <a:gd name="connsiteX2" fmla="*/ 5946538 w 5980828"/>
              <a:gd name="connsiteY2" fmla="*/ 0 h 5349238"/>
              <a:gd name="connsiteX3" fmla="*/ 5980828 w 5980828"/>
              <a:gd name="connsiteY3" fmla="*/ 2775203 h 5349238"/>
              <a:gd name="connsiteX4" fmla="*/ 5937394 w 5980828"/>
              <a:gd name="connsiteY4" fmla="*/ 5349238 h 5349238"/>
              <a:gd name="connsiteX5" fmla="*/ 1332738 w 5980828"/>
              <a:gd name="connsiteY5" fmla="*/ 5340094 h 5349238"/>
              <a:gd name="connsiteX6" fmla="*/ 0 w 5980828"/>
              <a:gd name="connsiteY6" fmla="*/ 2674619 h 5349238"/>
              <a:gd name="connsiteX0" fmla="*/ 0 w 5946538"/>
              <a:gd name="connsiteY0" fmla="*/ 2674619 h 5349238"/>
              <a:gd name="connsiteX1" fmla="*/ 1332738 w 5946538"/>
              <a:gd name="connsiteY1" fmla="*/ 9144 h 5349238"/>
              <a:gd name="connsiteX2" fmla="*/ 5946538 w 5946538"/>
              <a:gd name="connsiteY2" fmla="*/ 0 h 5349238"/>
              <a:gd name="connsiteX3" fmla="*/ 5779660 w 5946538"/>
              <a:gd name="connsiteY3" fmla="*/ 2784347 h 5349238"/>
              <a:gd name="connsiteX4" fmla="*/ 5937394 w 5946538"/>
              <a:gd name="connsiteY4" fmla="*/ 5349238 h 5349238"/>
              <a:gd name="connsiteX5" fmla="*/ 1332738 w 5946538"/>
              <a:gd name="connsiteY5" fmla="*/ 5340094 h 5349238"/>
              <a:gd name="connsiteX6" fmla="*/ 0 w 5946538"/>
              <a:gd name="connsiteY6" fmla="*/ 2674619 h 5349238"/>
              <a:gd name="connsiteX0" fmla="*/ 0 w 5946538"/>
              <a:gd name="connsiteY0" fmla="*/ 2674619 h 5349238"/>
              <a:gd name="connsiteX1" fmla="*/ 1332738 w 5946538"/>
              <a:gd name="connsiteY1" fmla="*/ 9144 h 5349238"/>
              <a:gd name="connsiteX2" fmla="*/ 5946538 w 5946538"/>
              <a:gd name="connsiteY2" fmla="*/ 0 h 5349238"/>
              <a:gd name="connsiteX3" fmla="*/ 5925964 w 5946538"/>
              <a:gd name="connsiteY3" fmla="*/ 2784347 h 5349238"/>
              <a:gd name="connsiteX4" fmla="*/ 5937394 w 5946538"/>
              <a:gd name="connsiteY4" fmla="*/ 5349238 h 5349238"/>
              <a:gd name="connsiteX5" fmla="*/ 1332738 w 5946538"/>
              <a:gd name="connsiteY5" fmla="*/ 5340094 h 5349238"/>
              <a:gd name="connsiteX6" fmla="*/ 0 w 5946538"/>
              <a:gd name="connsiteY6" fmla="*/ 2674619 h 5349238"/>
              <a:gd name="connsiteX0" fmla="*/ 0 w 5937394"/>
              <a:gd name="connsiteY0" fmla="*/ 2665475 h 5340094"/>
              <a:gd name="connsiteX1" fmla="*/ 1332738 w 5937394"/>
              <a:gd name="connsiteY1" fmla="*/ 0 h 5340094"/>
              <a:gd name="connsiteX2" fmla="*/ 5781946 w 5937394"/>
              <a:gd name="connsiteY2" fmla="*/ 0 h 5340094"/>
              <a:gd name="connsiteX3" fmla="*/ 5925964 w 5937394"/>
              <a:gd name="connsiteY3" fmla="*/ 2775203 h 5340094"/>
              <a:gd name="connsiteX4" fmla="*/ 5937394 w 5937394"/>
              <a:gd name="connsiteY4" fmla="*/ 5340094 h 5340094"/>
              <a:gd name="connsiteX5" fmla="*/ 1332738 w 5937394"/>
              <a:gd name="connsiteY5" fmla="*/ 5330950 h 5340094"/>
              <a:gd name="connsiteX6" fmla="*/ 0 w 5937394"/>
              <a:gd name="connsiteY6" fmla="*/ 2665475 h 5340094"/>
              <a:gd name="connsiteX0" fmla="*/ 0 w 5937394"/>
              <a:gd name="connsiteY0" fmla="*/ 2665475 h 5340094"/>
              <a:gd name="connsiteX1" fmla="*/ 1332738 w 5937394"/>
              <a:gd name="connsiteY1" fmla="*/ 0 h 5340094"/>
              <a:gd name="connsiteX2" fmla="*/ 5919106 w 5937394"/>
              <a:gd name="connsiteY2" fmla="*/ 9144 h 5340094"/>
              <a:gd name="connsiteX3" fmla="*/ 5925964 w 5937394"/>
              <a:gd name="connsiteY3" fmla="*/ 2775203 h 5340094"/>
              <a:gd name="connsiteX4" fmla="*/ 5937394 w 5937394"/>
              <a:gd name="connsiteY4" fmla="*/ 5340094 h 5340094"/>
              <a:gd name="connsiteX5" fmla="*/ 1332738 w 5937394"/>
              <a:gd name="connsiteY5" fmla="*/ 5330950 h 5340094"/>
              <a:gd name="connsiteX6" fmla="*/ 0 w 5937394"/>
              <a:gd name="connsiteY6" fmla="*/ 2665475 h 534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7394" h="5340094">
                <a:moveTo>
                  <a:pt x="0" y="2665475"/>
                </a:moveTo>
                <a:lnTo>
                  <a:pt x="1332738" y="0"/>
                </a:lnTo>
                <a:lnTo>
                  <a:pt x="5919106" y="9144"/>
                </a:lnTo>
                <a:lnTo>
                  <a:pt x="5925964" y="2775203"/>
                </a:lnTo>
                <a:lnTo>
                  <a:pt x="5937394" y="5340094"/>
                </a:lnTo>
                <a:lnTo>
                  <a:pt x="1332738" y="5330950"/>
                </a:lnTo>
                <a:lnTo>
                  <a:pt x="0" y="2665475"/>
                </a:lnTo>
                <a:close/>
              </a:path>
            </a:pathLst>
          </a:custGeom>
          <a:solidFill>
            <a:srgbClr val="016BA6"/>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3"/>
          <p:cNvSpPr>
            <a:spLocks noGrp="1"/>
          </p:cNvSpPr>
          <p:nvPr>
            <p:ph type="body" sz="quarter" idx="11" hasCustomPrompt="1"/>
          </p:nvPr>
        </p:nvSpPr>
        <p:spPr>
          <a:xfrm>
            <a:off x="3264475" y="2487895"/>
            <a:ext cx="2198788" cy="1863061"/>
          </a:xfrm>
          <a:prstGeom prst="rect">
            <a:avLst/>
          </a:prstGeom>
        </p:spPr>
        <p:txBody>
          <a:bodyPr/>
          <a:lstStyle>
            <a:lvl1pPr marL="0" indent="0" algn="l">
              <a:buNone/>
              <a:defRPr sz="15000" b="1" i="0">
                <a:solidFill>
                  <a:schemeClr val="bg1"/>
                </a:solidFill>
                <a:latin typeface="Arial Narrow" charset="0"/>
                <a:ea typeface="Arial Narrow" charset="0"/>
                <a:cs typeface="Arial Narrow" charset="0"/>
              </a:defRPr>
            </a:lvl1pPr>
          </a:lstStyle>
          <a:p>
            <a:pPr lvl="0"/>
            <a:r>
              <a:rPr lang="en-US" dirty="0"/>
              <a:t>02</a:t>
            </a:r>
          </a:p>
        </p:txBody>
      </p:sp>
    </p:spTree>
    <p:extLst>
      <p:ext uri="{BB962C8B-B14F-4D97-AF65-F5344CB8AC3E}">
        <p14:creationId xmlns:p14="http://schemas.microsoft.com/office/powerpoint/2010/main" val="1505444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Image Opt. 1">
    <p:spTree>
      <p:nvGrpSpPr>
        <p:cNvPr id="1" name=""/>
        <p:cNvGrpSpPr/>
        <p:nvPr/>
      </p:nvGrpSpPr>
      <p:grpSpPr>
        <a:xfrm>
          <a:off x="0" y="0"/>
          <a:ext cx="0" cy="0"/>
          <a:chOff x="0" y="0"/>
          <a:chExt cx="0" cy="0"/>
        </a:xfrm>
      </p:grpSpPr>
      <p:sp>
        <p:nvSpPr>
          <p:cNvPr id="5" name="Text Placeholder 17"/>
          <p:cNvSpPr>
            <a:spLocks noGrp="1"/>
          </p:cNvSpPr>
          <p:nvPr>
            <p:ph type="body" sz="quarter" idx="13" hasCustomPrompt="1"/>
          </p:nvPr>
        </p:nvSpPr>
        <p:spPr>
          <a:xfrm>
            <a:off x="1049337" y="334964"/>
            <a:ext cx="10085387" cy="498414"/>
          </a:xfrm>
          <a:prstGeom prst="rect">
            <a:avLst/>
          </a:prstGeom>
        </p:spPr>
        <p:txBody>
          <a:bodyPr/>
          <a:lstStyle>
            <a:lvl1pPr marL="0" indent="0">
              <a:buNone/>
              <a:defRPr sz="3600" b="1" i="0">
                <a:solidFill>
                  <a:srgbClr val="007FB5"/>
                </a:solidFill>
                <a:latin typeface="Arial Narrow" charset="0"/>
                <a:ea typeface="Arial Narrow" charset="0"/>
                <a:cs typeface="Arial Narrow" charset="0"/>
              </a:defRPr>
            </a:lvl1pPr>
          </a:lstStyle>
          <a:p>
            <a:pPr lvl="0"/>
            <a:r>
              <a:rPr lang="en-US" dirty="0"/>
              <a:t>Title</a:t>
            </a:r>
          </a:p>
        </p:txBody>
      </p:sp>
      <p:sp>
        <p:nvSpPr>
          <p:cNvPr id="6" name="Text Placeholder 17"/>
          <p:cNvSpPr>
            <a:spLocks noGrp="1"/>
          </p:cNvSpPr>
          <p:nvPr>
            <p:ph type="body" sz="quarter" idx="14" hasCustomPrompt="1"/>
          </p:nvPr>
        </p:nvSpPr>
        <p:spPr>
          <a:xfrm>
            <a:off x="1049337" y="833378"/>
            <a:ext cx="10085387" cy="498414"/>
          </a:xfrm>
          <a:prstGeom prst="rect">
            <a:avLst/>
          </a:prstGeom>
        </p:spPr>
        <p:txBody>
          <a:bodyPr/>
          <a:lstStyle>
            <a:lvl1pPr marL="0" indent="0">
              <a:buNone/>
              <a:defRPr sz="1800" b="1" i="0">
                <a:solidFill>
                  <a:srgbClr val="00334F"/>
                </a:solidFill>
                <a:latin typeface="Arial Narrow" charset="0"/>
                <a:ea typeface="Arial Narrow" charset="0"/>
                <a:cs typeface="Arial Narrow" charset="0"/>
              </a:defRPr>
            </a:lvl1pPr>
          </a:lstStyle>
          <a:p>
            <a:pPr lvl="0"/>
            <a:r>
              <a:rPr lang="en-US" dirty="0"/>
              <a:t>Sub Title</a:t>
            </a:r>
          </a:p>
        </p:txBody>
      </p:sp>
      <p:sp>
        <p:nvSpPr>
          <p:cNvPr id="7" name="Text Placeholder 15"/>
          <p:cNvSpPr>
            <a:spLocks noGrp="1"/>
          </p:cNvSpPr>
          <p:nvPr>
            <p:ph type="body" sz="quarter" idx="12" hasCustomPrompt="1"/>
          </p:nvPr>
        </p:nvSpPr>
        <p:spPr>
          <a:xfrm>
            <a:off x="6342806" y="2766242"/>
            <a:ext cx="4571878" cy="234924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600" b="0" i="0" baseline="0">
                <a:latin typeface="Arial Narrow" charset="0"/>
                <a:ea typeface="Arial Narrow" charset="0"/>
                <a:cs typeface="Arial Narrow" charset="0"/>
              </a:defRPr>
            </a:lvl1pPr>
          </a:lstStyle>
          <a:p>
            <a:r>
              <a:rPr lang="en-US" dirty="0">
                <a:solidFill>
                  <a:schemeClr val="tx1">
                    <a:lumMod val="85000"/>
                    <a:lumOff val="15000"/>
                  </a:schemeClr>
                </a:solidFill>
              </a:rPr>
              <a:t>Place your text here. For best practice try to keep your text to a max of three lines. Remember any </a:t>
            </a:r>
            <a:r>
              <a:rPr lang="en-US" b="1" dirty="0">
                <a:solidFill>
                  <a:srgbClr val="007FB5"/>
                </a:solidFill>
              </a:rPr>
              <a:t>key words</a:t>
            </a:r>
            <a:r>
              <a:rPr lang="en-US" dirty="0">
                <a:solidFill>
                  <a:schemeClr val="tx1">
                    <a:lumMod val="85000"/>
                    <a:lumOff val="15000"/>
                  </a:schemeClr>
                </a:solidFill>
              </a:rPr>
              <a:t> on a light background should be bolded and in this blue RGB = 1 | 107 | 166.</a:t>
            </a:r>
          </a:p>
        </p:txBody>
      </p:sp>
      <p:sp>
        <p:nvSpPr>
          <p:cNvPr id="9" name="Picture Placeholder 8"/>
          <p:cNvSpPr>
            <a:spLocks noGrp="1"/>
          </p:cNvSpPr>
          <p:nvPr>
            <p:ph type="pic" sz="quarter" idx="15"/>
          </p:nvPr>
        </p:nvSpPr>
        <p:spPr>
          <a:xfrm>
            <a:off x="601824" y="2396147"/>
            <a:ext cx="5497975" cy="3217762"/>
          </a:xfrm>
          <a:prstGeom prst="rect">
            <a:avLst/>
          </a:prstGeom>
        </p:spPr>
        <p:txBody>
          <a:bodyPr/>
          <a:lstStyle>
            <a:lvl1pPr marL="0" indent="0" algn="ctr">
              <a:buNone/>
              <a:defRPr b="1" i="0">
                <a:solidFill>
                  <a:srgbClr val="007FB5"/>
                </a:solidFill>
                <a:latin typeface="Arial Narrow" charset="0"/>
                <a:ea typeface="Arial Narrow" charset="0"/>
                <a:cs typeface="Arial Narrow" charset="0"/>
              </a:defRPr>
            </a:lvl1pPr>
          </a:lstStyle>
          <a:p>
            <a:endParaRPr lang="en-US"/>
          </a:p>
        </p:txBody>
      </p:sp>
      <p:sp>
        <p:nvSpPr>
          <p:cNvPr id="11" name="Text Placeholder 10"/>
          <p:cNvSpPr>
            <a:spLocks noGrp="1"/>
          </p:cNvSpPr>
          <p:nvPr>
            <p:ph type="body" sz="quarter" idx="16" hasCustomPrompt="1"/>
          </p:nvPr>
        </p:nvSpPr>
        <p:spPr>
          <a:xfrm>
            <a:off x="6342806" y="2419484"/>
            <a:ext cx="4572000" cy="346760"/>
          </a:xfrm>
          <a:prstGeom prst="rect">
            <a:avLst/>
          </a:prstGeom>
        </p:spPr>
        <p:txBody>
          <a:bodyPr/>
          <a:lstStyle>
            <a:lvl1pPr marL="0" indent="0">
              <a:buNone/>
              <a:defRPr sz="1600" b="1" i="0">
                <a:solidFill>
                  <a:srgbClr val="00334F"/>
                </a:solidFill>
                <a:latin typeface="Arial Narrow" charset="0"/>
                <a:ea typeface="Arial Narrow" charset="0"/>
                <a:cs typeface="Arial Narrow" charset="0"/>
              </a:defRPr>
            </a:lvl1pPr>
          </a:lstStyle>
          <a:p>
            <a:pPr lvl="0"/>
            <a:r>
              <a:rPr lang="en-US" dirty="0"/>
              <a:t>Text Title Here</a:t>
            </a:r>
          </a:p>
        </p:txBody>
      </p:sp>
    </p:spTree>
    <p:extLst>
      <p:ext uri="{BB962C8B-B14F-4D97-AF65-F5344CB8AC3E}">
        <p14:creationId xmlns:p14="http://schemas.microsoft.com/office/powerpoint/2010/main" val="213874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Image Opt. 2">
    <p:spTree>
      <p:nvGrpSpPr>
        <p:cNvPr id="1" name=""/>
        <p:cNvGrpSpPr/>
        <p:nvPr/>
      </p:nvGrpSpPr>
      <p:grpSpPr>
        <a:xfrm>
          <a:off x="0" y="0"/>
          <a:ext cx="0" cy="0"/>
          <a:chOff x="0" y="0"/>
          <a:chExt cx="0" cy="0"/>
        </a:xfrm>
      </p:grpSpPr>
      <p:sp>
        <p:nvSpPr>
          <p:cNvPr id="8" name="Picture Placeholder 17"/>
          <p:cNvSpPr>
            <a:spLocks noGrp="1"/>
          </p:cNvSpPr>
          <p:nvPr>
            <p:ph type="pic" sz="quarter" idx="16"/>
          </p:nvPr>
        </p:nvSpPr>
        <p:spPr>
          <a:xfrm>
            <a:off x="0" y="2396147"/>
            <a:ext cx="12192000" cy="3217762"/>
          </a:xfrm>
          <a:prstGeom prst="rect">
            <a:avLst/>
          </a:prstGeom>
          <a:solidFill>
            <a:srgbClr val="00334F"/>
          </a:solidFill>
        </p:spPr>
        <p:txBody>
          <a:bodyPr/>
          <a:lstStyle>
            <a:lvl1pPr>
              <a:defRPr>
                <a:noFill/>
              </a:defRPr>
            </a:lvl1pPr>
          </a:lstStyle>
          <a:p>
            <a:endParaRPr lang="en-US" dirty="0"/>
          </a:p>
        </p:txBody>
      </p:sp>
      <p:sp>
        <p:nvSpPr>
          <p:cNvPr id="9" name="Text Placeholder 17"/>
          <p:cNvSpPr>
            <a:spLocks noGrp="1"/>
          </p:cNvSpPr>
          <p:nvPr>
            <p:ph type="body" sz="quarter" idx="13" hasCustomPrompt="1"/>
          </p:nvPr>
        </p:nvSpPr>
        <p:spPr>
          <a:xfrm>
            <a:off x="1049337" y="334964"/>
            <a:ext cx="10085387" cy="498414"/>
          </a:xfrm>
          <a:prstGeom prst="rect">
            <a:avLst/>
          </a:prstGeom>
        </p:spPr>
        <p:txBody>
          <a:bodyPr/>
          <a:lstStyle>
            <a:lvl1pPr marL="0" indent="0">
              <a:buNone/>
              <a:defRPr sz="3600" b="1" i="0">
                <a:solidFill>
                  <a:srgbClr val="007FB5"/>
                </a:solidFill>
                <a:latin typeface="Arial Narrow" charset="0"/>
                <a:ea typeface="Arial Narrow" charset="0"/>
                <a:cs typeface="Arial Narrow" charset="0"/>
              </a:defRPr>
            </a:lvl1pPr>
          </a:lstStyle>
          <a:p>
            <a:pPr lvl="0"/>
            <a:r>
              <a:rPr lang="en-US" dirty="0"/>
              <a:t>Title</a:t>
            </a:r>
          </a:p>
        </p:txBody>
      </p:sp>
      <p:sp>
        <p:nvSpPr>
          <p:cNvPr id="10" name="Text Placeholder 17"/>
          <p:cNvSpPr>
            <a:spLocks noGrp="1"/>
          </p:cNvSpPr>
          <p:nvPr>
            <p:ph type="body" sz="quarter" idx="14" hasCustomPrompt="1"/>
          </p:nvPr>
        </p:nvSpPr>
        <p:spPr>
          <a:xfrm>
            <a:off x="1049337" y="833378"/>
            <a:ext cx="10085387" cy="498414"/>
          </a:xfrm>
          <a:prstGeom prst="rect">
            <a:avLst/>
          </a:prstGeom>
        </p:spPr>
        <p:txBody>
          <a:bodyPr/>
          <a:lstStyle>
            <a:lvl1pPr marL="0" indent="0">
              <a:buNone/>
              <a:defRPr sz="1800" b="1" i="0">
                <a:solidFill>
                  <a:srgbClr val="00334F"/>
                </a:solidFill>
                <a:latin typeface="Arial Narrow" charset="0"/>
                <a:ea typeface="Arial Narrow" charset="0"/>
                <a:cs typeface="Arial Narrow" charset="0"/>
              </a:defRPr>
            </a:lvl1pPr>
          </a:lstStyle>
          <a:p>
            <a:pPr lvl="0"/>
            <a:r>
              <a:rPr lang="en-US" dirty="0"/>
              <a:t>Sub Title</a:t>
            </a:r>
          </a:p>
        </p:txBody>
      </p:sp>
      <p:sp>
        <p:nvSpPr>
          <p:cNvPr id="12" name="Text Placeholder 10"/>
          <p:cNvSpPr>
            <a:spLocks noGrp="1"/>
          </p:cNvSpPr>
          <p:nvPr>
            <p:ph type="body" sz="quarter" idx="17" hasCustomPrompt="1"/>
          </p:nvPr>
        </p:nvSpPr>
        <p:spPr>
          <a:xfrm>
            <a:off x="6562724" y="3142925"/>
            <a:ext cx="4572000" cy="381436"/>
          </a:xfrm>
          <a:prstGeom prst="rect">
            <a:avLst/>
          </a:prstGeom>
        </p:spPr>
        <p:txBody>
          <a:bodyPr/>
          <a:lstStyle>
            <a:lvl1pPr marL="0" indent="0">
              <a:buNone/>
              <a:defRPr sz="1600" b="1" i="0">
                <a:solidFill>
                  <a:srgbClr val="B3E1F3"/>
                </a:solidFill>
                <a:latin typeface="Arial Narrow" charset="0"/>
                <a:ea typeface="Arial Narrow" charset="0"/>
                <a:cs typeface="Arial Narrow" charset="0"/>
              </a:defRPr>
            </a:lvl1pPr>
          </a:lstStyle>
          <a:p>
            <a:pPr lvl="0"/>
            <a:r>
              <a:rPr lang="en-US" dirty="0"/>
              <a:t>Text Title Here</a:t>
            </a:r>
          </a:p>
        </p:txBody>
      </p:sp>
      <p:sp>
        <p:nvSpPr>
          <p:cNvPr id="16" name="Text Placeholder 15"/>
          <p:cNvSpPr>
            <a:spLocks noGrp="1"/>
          </p:cNvSpPr>
          <p:nvPr>
            <p:ph type="body" sz="quarter" idx="18" hasCustomPrompt="1"/>
          </p:nvPr>
        </p:nvSpPr>
        <p:spPr>
          <a:xfrm>
            <a:off x="6561981" y="3499378"/>
            <a:ext cx="4572000" cy="1338839"/>
          </a:xfrm>
          <a:prstGeom prst="rect">
            <a:avLst/>
          </a:prstGeom>
        </p:spPr>
        <p:txBody>
          <a:bodyPr/>
          <a:lstStyle>
            <a:lvl1pPr marL="0" indent="0">
              <a:buNone/>
              <a:defRPr sz="1600" b="0" i="0" baseline="0">
                <a:solidFill>
                  <a:schemeClr val="bg1"/>
                </a:solidFill>
                <a:latin typeface="Arial Narrow" charset="0"/>
                <a:ea typeface="Arial Narrow" charset="0"/>
                <a:cs typeface="Arial Narrow" charset="0"/>
              </a:defRPr>
            </a:lvl1pPr>
            <a:lvl2pPr>
              <a:defRPr sz="1600" b="0" i="0">
                <a:solidFill>
                  <a:schemeClr val="bg1"/>
                </a:solidFill>
                <a:latin typeface="Arial Narrow" charset="0"/>
                <a:ea typeface="Arial Narrow" charset="0"/>
                <a:cs typeface="Arial Narrow" charset="0"/>
              </a:defRPr>
            </a:lvl2pPr>
            <a:lvl3pPr>
              <a:defRPr sz="1600" b="0" i="0">
                <a:solidFill>
                  <a:schemeClr val="bg1"/>
                </a:solidFill>
                <a:latin typeface="Arial Narrow" charset="0"/>
                <a:ea typeface="Arial Narrow" charset="0"/>
                <a:cs typeface="Arial Narrow" charset="0"/>
              </a:defRPr>
            </a:lvl3pPr>
            <a:lvl4pPr>
              <a:defRPr sz="1600" b="0" i="0">
                <a:solidFill>
                  <a:schemeClr val="bg1"/>
                </a:solidFill>
                <a:latin typeface="Arial Narrow" charset="0"/>
                <a:ea typeface="Arial Narrow" charset="0"/>
                <a:cs typeface="Arial Narrow" charset="0"/>
              </a:defRPr>
            </a:lvl4pPr>
            <a:lvl5pPr>
              <a:defRPr sz="1600" b="0" i="0">
                <a:solidFill>
                  <a:schemeClr val="bg1"/>
                </a:solidFill>
                <a:latin typeface="Arial Narrow" charset="0"/>
                <a:ea typeface="Arial Narrow" charset="0"/>
                <a:cs typeface="Arial Narrow" charset="0"/>
              </a:defRPr>
            </a:lvl5pPr>
          </a:lstStyle>
          <a:p>
            <a:r>
              <a:rPr lang="en-US" dirty="0"/>
              <a:t>Place your text here. For best practice try to keep your text to a max of three lines. Remember any </a:t>
            </a:r>
            <a:r>
              <a:rPr lang="en-US" b="1" dirty="0">
                <a:solidFill>
                  <a:srgbClr val="B3E1F3"/>
                </a:solidFill>
              </a:rPr>
              <a:t>key words</a:t>
            </a:r>
            <a:r>
              <a:rPr lang="en-US" dirty="0">
                <a:solidFill>
                  <a:srgbClr val="B3E1F3"/>
                </a:solidFill>
              </a:rPr>
              <a:t> </a:t>
            </a:r>
            <a:r>
              <a:rPr lang="en-US" dirty="0"/>
              <a:t>on a dark background should be bolded and in this blue RGB = 165 | 218 | 239.</a:t>
            </a:r>
          </a:p>
        </p:txBody>
      </p:sp>
      <p:sp>
        <p:nvSpPr>
          <p:cNvPr id="17" name="Picture Placeholder 8"/>
          <p:cNvSpPr>
            <a:spLocks noGrp="1"/>
          </p:cNvSpPr>
          <p:nvPr>
            <p:ph type="pic" sz="quarter" idx="15"/>
          </p:nvPr>
        </p:nvSpPr>
        <p:spPr>
          <a:xfrm>
            <a:off x="0" y="2396147"/>
            <a:ext cx="6099799" cy="3217762"/>
          </a:xfrm>
          <a:prstGeom prst="rect">
            <a:avLst/>
          </a:prstGeom>
          <a:noFill/>
        </p:spPr>
        <p:txBody>
          <a:bodyPr/>
          <a:lstStyle>
            <a:lvl1pPr marL="0" indent="0" algn="ctr">
              <a:buNone/>
              <a:defRPr b="1" i="0">
                <a:solidFill>
                  <a:srgbClr val="B3E1F3"/>
                </a:solidFill>
                <a:latin typeface="Arial Narrow" charset="0"/>
                <a:ea typeface="Arial Narrow" charset="0"/>
                <a:cs typeface="Arial Narrow" charset="0"/>
              </a:defRPr>
            </a:lvl1pPr>
          </a:lstStyle>
          <a:p>
            <a:endParaRPr lang="en-US" dirty="0"/>
          </a:p>
        </p:txBody>
      </p:sp>
    </p:spTree>
    <p:extLst>
      <p:ext uri="{BB962C8B-B14F-4D97-AF65-F5344CB8AC3E}">
        <p14:creationId xmlns:p14="http://schemas.microsoft.com/office/powerpoint/2010/main" val="347227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49672" y="6414402"/>
            <a:ext cx="1097280" cy="137481"/>
          </a:xfrm>
          <a:prstGeom prst="rect">
            <a:avLst/>
          </a:prstGeom>
        </p:spPr>
      </p:pic>
      <p:sp>
        <p:nvSpPr>
          <p:cNvPr id="2" name="TextBox 1">
            <a:extLst>
              <a:ext uri="{FF2B5EF4-FFF2-40B4-BE49-F238E27FC236}">
                <a16:creationId xmlns="" xmlns:a16="http://schemas.microsoft.com/office/drawing/2014/main" id="{26C959CB-11F7-E84D-BD35-7443902B0826}"/>
              </a:ext>
            </a:extLst>
          </p:cNvPr>
          <p:cNvSpPr txBox="1"/>
          <p:nvPr userDrawn="1"/>
        </p:nvSpPr>
        <p:spPr>
          <a:xfrm>
            <a:off x="2135935" y="6324882"/>
            <a:ext cx="2006407" cy="338554"/>
          </a:xfrm>
          <a:prstGeom prst="rect">
            <a:avLst/>
          </a:prstGeom>
          <a:noFill/>
        </p:spPr>
        <p:txBody>
          <a:bodyPr wrap="square" rtlCol="0">
            <a:spAutoFit/>
          </a:bodyPr>
          <a:lstStyle/>
          <a:p>
            <a:r>
              <a:rPr lang="en-US" sz="1600" b="0" i="0" dirty="0">
                <a:solidFill>
                  <a:srgbClr val="00334F"/>
                </a:solidFill>
                <a:latin typeface="Arial Narrow" panose="020B0604020202020204" pitchFamily="34" charset="0"/>
                <a:cs typeface="Arial Narrow" panose="020B0604020202020204" pitchFamily="34" charset="0"/>
              </a:rPr>
              <a:t>Confidential</a:t>
            </a:r>
          </a:p>
        </p:txBody>
      </p:sp>
    </p:spTree>
    <p:extLst>
      <p:ext uri="{BB962C8B-B14F-4D97-AF65-F5344CB8AC3E}">
        <p14:creationId xmlns:p14="http://schemas.microsoft.com/office/powerpoint/2010/main" val="3389918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3" Type="http://schemas.openxmlformats.org/officeDocument/2006/relationships/image" Target="../media/image28.jpeg"/><Relationship Id="rId18" Type="http://schemas.openxmlformats.org/officeDocument/2006/relationships/image" Target="../media/image33.jpeg"/><Relationship Id="rId26" Type="http://schemas.openxmlformats.org/officeDocument/2006/relationships/image" Target="../media/image41.png"/><Relationship Id="rId39" Type="http://schemas.openxmlformats.org/officeDocument/2006/relationships/image" Target="../media/image54.jpeg"/><Relationship Id="rId3" Type="http://schemas.openxmlformats.org/officeDocument/2006/relationships/image" Target="../media/image19.png"/><Relationship Id="rId21" Type="http://schemas.openxmlformats.org/officeDocument/2006/relationships/image" Target="../media/image36.png"/><Relationship Id="rId34" Type="http://schemas.openxmlformats.org/officeDocument/2006/relationships/image" Target="../media/image49.jpeg"/><Relationship Id="rId42" Type="http://schemas.openxmlformats.org/officeDocument/2006/relationships/image" Target="../media/image57.png"/><Relationship Id="rId47" Type="http://schemas.openxmlformats.org/officeDocument/2006/relationships/image" Target="../media/image62.png"/><Relationship Id="rId50" Type="http://schemas.openxmlformats.org/officeDocument/2006/relationships/image" Target="../media/image65.png"/><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2.jpeg"/><Relationship Id="rId25" Type="http://schemas.openxmlformats.org/officeDocument/2006/relationships/image" Target="../media/image40.jpeg"/><Relationship Id="rId33" Type="http://schemas.openxmlformats.org/officeDocument/2006/relationships/image" Target="../media/image48.png"/><Relationship Id="rId38" Type="http://schemas.openxmlformats.org/officeDocument/2006/relationships/image" Target="../media/image53.png"/><Relationship Id="rId46" Type="http://schemas.openxmlformats.org/officeDocument/2006/relationships/image" Target="../media/image61.jpeg"/><Relationship Id="rId2" Type="http://schemas.openxmlformats.org/officeDocument/2006/relationships/notesSlide" Target="../notesSlides/notesSlide5.xml"/><Relationship Id="rId16" Type="http://schemas.openxmlformats.org/officeDocument/2006/relationships/image" Target="../media/image31.png"/><Relationship Id="rId20" Type="http://schemas.openxmlformats.org/officeDocument/2006/relationships/image" Target="../media/image35.jpeg"/><Relationship Id="rId29" Type="http://schemas.openxmlformats.org/officeDocument/2006/relationships/image" Target="../media/image44.png"/><Relationship Id="rId41" Type="http://schemas.openxmlformats.org/officeDocument/2006/relationships/image" Target="../media/image56.jpeg"/><Relationship Id="rId1" Type="http://schemas.openxmlformats.org/officeDocument/2006/relationships/slideLayout" Target="../slideLayouts/slideLayout1.xml"/><Relationship Id="rId6" Type="http://schemas.openxmlformats.org/officeDocument/2006/relationships/image" Target="../media/image21.jpeg"/><Relationship Id="rId11" Type="http://schemas.openxmlformats.org/officeDocument/2006/relationships/image" Target="../media/image26.jpeg"/><Relationship Id="rId24" Type="http://schemas.openxmlformats.org/officeDocument/2006/relationships/image" Target="../media/image39.jpeg"/><Relationship Id="rId32" Type="http://schemas.openxmlformats.org/officeDocument/2006/relationships/image" Target="../media/image47.png"/><Relationship Id="rId37" Type="http://schemas.openxmlformats.org/officeDocument/2006/relationships/image" Target="../media/image52.jpeg"/><Relationship Id="rId40" Type="http://schemas.openxmlformats.org/officeDocument/2006/relationships/image" Target="../media/image55.jpeg"/><Relationship Id="rId45" Type="http://schemas.openxmlformats.org/officeDocument/2006/relationships/image" Target="../media/image60.jpeg"/><Relationship Id="rId5" Type="http://schemas.openxmlformats.org/officeDocument/2006/relationships/image" Target="../media/image20.jpeg"/><Relationship Id="rId15" Type="http://schemas.openxmlformats.org/officeDocument/2006/relationships/image" Target="../media/image30.png"/><Relationship Id="rId23" Type="http://schemas.openxmlformats.org/officeDocument/2006/relationships/image" Target="../media/image38.jpeg"/><Relationship Id="rId28" Type="http://schemas.openxmlformats.org/officeDocument/2006/relationships/image" Target="../media/image43.png"/><Relationship Id="rId36" Type="http://schemas.openxmlformats.org/officeDocument/2006/relationships/image" Target="../media/image51.jpeg"/><Relationship Id="rId49" Type="http://schemas.openxmlformats.org/officeDocument/2006/relationships/image" Target="../media/image64.jpg"/><Relationship Id="rId10" Type="http://schemas.openxmlformats.org/officeDocument/2006/relationships/image" Target="../media/image25.jpg"/><Relationship Id="rId19" Type="http://schemas.openxmlformats.org/officeDocument/2006/relationships/image" Target="../media/image34.jpeg"/><Relationship Id="rId31" Type="http://schemas.openxmlformats.org/officeDocument/2006/relationships/image" Target="../media/image46.jpeg"/><Relationship Id="rId44" Type="http://schemas.openxmlformats.org/officeDocument/2006/relationships/image" Target="../media/image59.jpg"/><Relationship Id="rId4" Type="http://schemas.microsoft.com/office/2007/relationships/hdphoto" Target="../media/hdphoto2.wdp"/><Relationship Id="rId9" Type="http://schemas.openxmlformats.org/officeDocument/2006/relationships/image" Target="../media/image24.jpeg"/><Relationship Id="rId14" Type="http://schemas.openxmlformats.org/officeDocument/2006/relationships/image" Target="../media/image29.jpeg"/><Relationship Id="rId22" Type="http://schemas.openxmlformats.org/officeDocument/2006/relationships/image" Target="../media/image37.png"/><Relationship Id="rId27" Type="http://schemas.openxmlformats.org/officeDocument/2006/relationships/image" Target="../media/image42.png"/><Relationship Id="rId30" Type="http://schemas.openxmlformats.org/officeDocument/2006/relationships/image" Target="../media/image45.jpeg"/><Relationship Id="rId35" Type="http://schemas.openxmlformats.org/officeDocument/2006/relationships/image" Target="../media/image50.png"/><Relationship Id="rId43" Type="http://schemas.openxmlformats.org/officeDocument/2006/relationships/image" Target="../media/image58.png"/><Relationship Id="rId48" Type="http://schemas.openxmlformats.org/officeDocument/2006/relationships/image" Target="../media/image63.jpeg"/><Relationship Id="rId8"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1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929739" y="2300339"/>
            <a:ext cx="10085387" cy="1055529"/>
          </a:xfrm>
        </p:spPr>
        <p:txBody>
          <a:bodyPr/>
          <a:lstStyle/>
          <a:p>
            <a:r>
              <a:rPr lang="en-US" sz="6000" dirty="0">
                <a:solidFill>
                  <a:srgbClr val="007FB5"/>
                </a:solidFill>
              </a:rPr>
              <a:t>Interoperability</a:t>
            </a:r>
          </a:p>
        </p:txBody>
      </p:sp>
      <p:sp>
        <p:nvSpPr>
          <p:cNvPr id="3" name="Text Placeholder 1"/>
          <p:cNvSpPr txBox="1">
            <a:spLocks/>
          </p:cNvSpPr>
          <p:nvPr/>
        </p:nvSpPr>
        <p:spPr>
          <a:xfrm>
            <a:off x="785579" y="4152870"/>
            <a:ext cx="10085387" cy="1055529"/>
          </a:xfrm>
          <a:prstGeom prst="rect">
            <a:avLst/>
          </a:prstGeom>
        </p:spPr>
        <p:txBody>
          <a:bodyPr/>
          <a:lstStyle>
            <a:lvl1pPr marL="0" indent="0" algn="ctr" defTabSz="914400" rtl="0" eaLnBrk="1" latinLnBrk="0" hangingPunct="1">
              <a:lnSpc>
                <a:spcPct val="90000"/>
              </a:lnSpc>
              <a:spcBef>
                <a:spcPts val="1000"/>
              </a:spcBef>
              <a:buFont typeface="Arial"/>
              <a:buNone/>
              <a:defRPr sz="7200" b="1" i="0" kern="1200">
                <a:solidFill>
                  <a:schemeClr val="bg1"/>
                </a:solidFill>
                <a:latin typeface="Arial Narrow" charset="0"/>
                <a:ea typeface="Arial Narrow" charset="0"/>
                <a:cs typeface="Arial Narrow"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smtClean="0">
                <a:solidFill>
                  <a:schemeClr val="tx1"/>
                </a:solidFill>
              </a:rPr>
              <a:t>Farah Saeed</a:t>
            </a:r>
          </a:p>
          <a:p>
            <a:r>
              <a:rPr lang="en-US" sz="2400" dirty="0">
                <a:solidFill>
                  <a:schemeClr val="tx1"/>
                </a:solidFill>
              </a:rPr>
              <a:t>Interoperability Sales and Business Development</a:t>
            </a:r>
          </a:p>
          <a:p>
            <a:endParaRPr lang="en-US" sz="6000" dirty="0">
              <a:solidFill>
                <a:srgbClr val="007FB5"/>
              </a:solidFill>
            </a:endParaRPr>
          </a:p>
        </p:txBody>
      </p:sp>
    </p:spTree>
    <p:extLst>
      <p:ext uri="{BB962C8B-B14F-4D97-AF65-F5344CB8AC3E}">
        <p14:creationId xmlns:p14="http://schemas.microsoft.com/office/powerpoint/2010/main" val="352609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CommonWell and Carequality</a:t>
            </a:r>
          </a:p>
        </p:txBody>
      </p:sp>
      <p:pic>
        <p:nvPicPr>
          <p:cNvPr id="4" name="Picture 3">
            <a:extLst>
              <a:ext uri="{FF2B5EF4-FFF2-40B4-BE49-F238E27FC236}">
                <a16:creationId xmlns="" xmlns:a16="http://schemas.microsoft.com/office/drawing/2014/main" id="{20F63A1A-2E32-4EB4-9FD9-55505864AB85}"/>
              </a:ext>
            </a:extLst>
          </p:cNvPr>
          <p:cNvPicPr>
            <a:picLocks noChangeAspect="1"/>
          </p:cNvPicPr>
          <p:nvPr/>
        </p:nvPicPr>
        <p:blipFill>
          <a:blip r:embed="rId3"/>
          <a:stretch>
            <a:fillRect/>
          </a:stretch>
        </p:blipFill>
        <p:spPr>
          <a:xfrm>
            <a:off x="250762" y="2386599"/>
            <a:ext cx="11690476" cy="2084801"/>
          </a:xfrm>
          <a:prstGeom prst="rect">
            <a:avLst/>
          </a:prstGeom>
        </p:spPr>
      </p:pic>
      <p:grpSp>
        <p:nvGrpSpPr>
          <p:cNvPr id="6" name="Group 5">
            <a:extLst>
              <a:ext uri="{FF2B5EF4-FFF2-40B4-BE49-F238E27FC236}">
                <a16:creationId xmlns="" xmlns:a16="http://schemas.microsoft.com/office/drawing/2014/main" id="{13661533-BA73-4850-8E2A-8DFB76DE8E11}"/>
              </a:ext>
            </a:extLst>
          </p:cNvPr>
          <p:cNvGrpSpPr/>
          <p:nvPr/>
        </p:nvGrpSpPr>
        <p:grpSpPr>
          <a:xfrm>
            <a:off x="376576" y="3096502"/>
            <a:ext cx="1228289" cy="646331"/>
            <a:chOff x="376576" y="3096502"/>
            <a:chExt cx="1228289" cy="646331"/>
          </a:xfrm>
        </p:grpSpPr>
        <p:sp>
          <p:nvSpPr>
            <p:cNvPr id="5" name="TextBox 4">
              <a:extLst>
                <a:ext uri="{FF2B5EF4-FFF2-40B4-BE49-F238E27FC236}">
                  <a16:creationId xmlns="" xmlns:a16="http://schemas.microsoft.com/office/drawing/2014/main" id="{8965ADC5-D9C1-4CB5-9A6F-5A0A571BA7BC}"/>
                </a:ext>
              </a:extLst>
            </p:cNvPr>
            <p:cNvSpPr txBox="1"/>
            <p:nvPr/>
          </p:nvSpPr>
          <p:spPr>
            <a:xfrm>
              <a:off x="376576" y="3319948"/>
              <a:ext cx="1228289" cy="225685"/>
            </a:xfrm>
            <a:prstGeom prst="rect">
              <a:avLst/>
            </a:prstGeom>
            <a:solidFill>
              <a:schemeClr val="bg1">
                <a:lumMod val="95000"/>
              </a:schemeClr>
            </a:solidFill>
          </p:spPr>
          <p:txBody>
            <a:bodyPr wrap="square" rtlCol="0">
              <a:spAutoFit/>
            </a:bodyPr>
            <a:lstStyle/>
            <a:p>
              <a:pPr algn="ctr"/>
              <a:endParaRPr lang="en-US" sz="1200" dirty="0">
                <a:solidFill>
                  <a:schemeClr val="accent5">
                    <a:lumMod val="50000"/>
                  </a:schemeClr>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 xmlns:a16="http://schemas.microsoft.com/office/drawing/2014/main" id="{7FF084F3-3FFD-47B3-9C66-A0FDE8DEBFD5}"/>
                </a:ext>
              </a:extLst>
            </p:cNvPr>
            <p:cNvSpPr txBox="1"/>
            <p:nvPr/>
          </p:nvSpPr>
          <p:spPr>
            <a:xfrm>
              <a:off x="480168" y="3096502"/>
              <a:ext cx="1026366" cy="646331"/>
            </a:xfrm>
            <a:prstGeom prst="rect">
              <a:avLst/>
            </a:prstGeom>
            <a:solidFill>
              <a:schemeClr val="bg1">
                <a:lumMod val="95000"/>
              </a:schemeClr>
            </a:solidFill>
          </p:spPr>
          <p:txBody>
            <a:bodyPr wrap="square" rtlCol="0">
              <a:spAutoFit/>
            </a:bodyPr>
            <a:lstStyle/>
            <a:p>
              <a:pPr algn="ctr"/>
              <a:r>
                <a:rPr lang="en-US" dirty="0">
                  <a:solidFill>
                    <a:schemeClr val="accent5">
                      <a:lumMod val="50000"/>
                    </a:schemeClr>
                  </a:solidFill>
                  <a:latin typeface="Calibri" panose="020F0502020204030204" pitchFamily="34" charset="0"/>
                  <a:cs typeface="Calibri" panose="020F0502020204030204" pitchFamily="34" charset="0"/>
                </a:rPr>
                <a:t>Vendor Member</a:t>
              </a:r>
            </a:p>
          </p:txBody>
        </p:sp>
      </p:grpSp>
    </p:spTree>
    <p:extLst>
      <p:ext uri="{BB962C8B-B14F-4D97-AF65-F5344CB8AC3E}">
        <p14:creationId xmlns:p14="http://schemas.microsoft.com/office/powerpoint/2010/main" val="3271512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CommonWell Members</a:t>
            </a:r>
          </a:p>
          <a:p>
            <a:endParaRPr lang="en-US" dirty="0"/>
          </a:p>
        </p:txBody>
      </p:sp>
      <p:pic>
        <p:nvPicPr>
          <p:cNvPr id="4" name="Picture 3">
            <a:extLst>
              <a:ext uri="{FF2B5EF4-FFF2-40B4-BE49-F238E27FC236}">
                <a16:creationId xmlns="" xmlns:a16="http://schemas.microsoft.com/office/drawing/2014/main" id="{E7E46816-12B2-40C2-A21E-5BE3CF9A853C}"/>
              </a:ext>
            </a:extLst>
          </p:cNvPr>
          <p:cNvPicPr>
            <a:picLocks noChangeAspect="1"/>
          </p:cNvPicPr>
          <p:nvPr/>
        </p:nvPicPr>
        <p:blipFill>
          <a:blip r:embed="rId3"/>
          <a:stretch>
            <a:fillRect/>
          </a:stretch>
        </p:blipFill>
        <p:spPr>
          <a:xfrm>
            <a:off x="10528219" y="6400800"/>
            <a:ext cx="1663782" cy="453759"/>
          </a:xfrm>
          <a:prstGeom prst="rect">
            <a:avLst/>
          </a:prstGeom>
        </p:spPr>
      </p:pic>
      <p:pic>
        <p:nvPicPr>
          <p:cNvPr id="6" name="Picture 5">
            <a:extLst>
              <a:ext uri="{FF2B5EF4-FFF2-40B4-BE49-F238E27FC236}">
                <a16:creationId xmlns="" xmlns:a16="http://schemas.microsoft.com/office/drawing/2014/main" id="{A191C5FC-37C3-4F61-8BEC-438B281BD9B1}"/>
              </a:ext>
            </a:extLst>
          </p:cNvPr>
          <p:cNvPicPr>
            <a:picLocks noChangeAspect="1"/>
          </p:cNvPicPr>
          <p:nvPr/>
        </p:nvPicPr>
        <p:blipFill>
          <a:blip r:embed="rId4"/>
          <a:stretch>
            <a:fillRect/>
          </a:stretch>
        </p:blipFill>
        <p:spPr>
          <a:xfrm>
            <a:off x="1090612" y="1244735"/>
            <a:ext cx="10010775" cy="4991100"/>
          </a:xfrm>
          <a:prstGeom prst="rect">
            <a:avLst/>
          </a:prstGeom>
        </p:spPr>
      </p:pic>
      <p:sp>
        <p:nvSpPr>
          <p:cNvPr id="7" name="Rectangle: Rounded Corners 6">
            <a:extLst>
              <a:ext uri="{FF2B5EF4-FFF2-40B4-BE49-F238E27FC236}">
                <a16:creationId xmlns="" xmlns:a16="http://schemas.microsoft.com/office/drawing/2014/main" id="{33678EB2-A1F8-467B-AAF2-627959DD1D0E}"/>
              </a:ext>
            </a:extLst>
          </p:cNvPr>
          <p:cNvSpPr/>
          <p:nvPr/>
        </p:nvSpPr>
        <p:spPr>
          <a:xfrm>
            <a:off x="1049337" y="2387600"/>
            <a:ext cx="2008823" cy="396240"/>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 xmlns:a16="http://schemas.microsoft.com/office/drawing/2014/main" id="{BA9EC023-86A1-4C4A-B05D-9D08EC9B6D21}"/>
              </a:ext>
            </a:extLst>
          </p:cNvPr>
          <p:cNvSpPr/>
          <p:nvPr/>
        </p:nvSpPr>
        <p:spPr>
          <a:xfrm>
            <a:off x="1049336" y="3083689"/>
            <a:ext cx="2008823" cy="396240"/>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 xmlns:a16="http://schemas.microsoft.com/office/drawing/2014/main" id="{182071A4-5794-4472-8EA6-4FCE503F8A75}"/>
              </a:ext>
            </a:extLst>
          </p:cNvPr>
          <p:cNvSpPr/>
          <p:nvPr/>
        </p:nvSpPr>
        <p:spPr>
          <a:xfrm>
            <a:off x="1049337" y="3703706"/>
            <a:ext cx="2008823" cy="593715"/>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 xmlns:a16="http://schemas.microsoft.com/office/drawing/2014/main" id="{7AE6E023-7CD1-40AD-A305-5AFD6FE9B93D}"/>
              </a:ext>
            </a:extLst>
          </p:cNvPr>
          <p:cNvSpPr/>
          <p:nvPr/>
        </p:nvSpPr>
        <p:spPr>
          <a:xfrm>
            <a:off x="1049338" y="4623446"/>
            <a:ext cx="2008823" cy="497192"/>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 xmlns:a16="http://schemas.microsoft.com/office/drawing/2014/main" id="{43AFBE65-DD20-43F0-AB74-81864B93009C}"/>
              </a:ext>
            </a:extLst>
          </p:cNvPr>
          <p:cNvSpPr/>
          <p:nvPr/>
        </p:nvSpPr>
        <p:spPr>
          <a:xfrm>
            <a:off x="1049339" y="5400298"/>
            <a:ext cx="2008823" cy="477518"/>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 xmlns:a16="http://schemas.microsoft.com/office/drawing/2014/main" id="{A0D6B89A-F0E3-414B-B512-6F5D8B908287}"/>
              </a:ext>
            </a:extLst>
          </p:cNvPr>
          <p:cNvSpPr/>
          <p:nvPr/>
        </p:nvSpPr>
        <p:spPr>
          <a:xfrm>
            <a:off x="4879661" y="5120638"/>
            <a:ext cx="1419540" cy="477518"/>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 xmlns:a16="http://schemas.microsoft.com/office/drawing/2014/main" id="{E994F19F-B550-4D4A-B07B-31B686589970}"/>
              </a:ext>
            </a:extLst>
          </p:cNvPr>
          <p:cNvSpPr/>
          <p:nvPr/>
        </p:nvSpPr>
        <p:spPr>
          <a:xfrm>
            <a:off x="3159760" y="3114169"/>
            <a:ext cx="1669101" cy="396240"/>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35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49337" y="334964"/>
            <a:ext cx="10085387" cy="498414"/>
          </a:xfrm>
        </p:spPr>
        <p:txBody>
          <a:bodyPr/>
          <a:lstStyle/>
          <a:p>
            <a:r>
              <a:rPr lang="en-US" dirty="0"/>
              <a:t>Carequality Members</a:t>
            </a:r>
          </a:p>
        </p:txBody>
      </p:sp>
      <p:pic>
        <p:nvPicPr>
          <p:cNvPr id="48" name="Picture 47">
            <a:extLst>
              <a:ext uri="{FF2B5EF4-FFF2-40B4-BE49-F238E27FC236}">
                <a16:creationId xmlns="" xmlns:a16="http://schemas.microsoft.com/office/drawing/2014/main" id="{C31FFE87-0675-4B46-8085-E1E497AA90D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96" b="99495" l="3602" r="96398">
                        <a14:foregroundMark x1="82676" y1="97475" x2="91767" y2="77273"/>
                        <a14:foregroundMark x1="91767" y1="77273" x2="96569" y2="55051"/>
                        <a14:foregroundMark x1="96569" y1="55051" x2="91767" y2="68182"/>
                        <a14:foregroundMark x1="83705" y1="98485" x2="92110" y2="86869"/>
                        <a14:foregroundMark x1="92110" y1="86869" x2="97599" y2="67677"/>
                        <a14:foregroundMark x1="97599" y1="67677" x2="99657" y2="42929"/>
                        <a14:foregroundMark x1="99657" y1="42929" x2="98285" y2="17172"/>
                        <a14:foregroundMark x1="98285" y1="17172" x2="91424" y2="1515"/>
                        <a14:foregroundMark x1="91424" y1="1515" x2="31561" y2="1515"/>
                        <a14:foregroundMark x1="31561" y1="1515" x2="21441" y2="12121"/>
                        <a14:foregroundMark x1="21441" y1="12121" x2="4288" y2="48990"/>
                        <a14:foregroundMark x1="4288" y1="48990" x2="1029" y2="72727"/>
                        <a14:foregroundMark x1="1029" y1="72727" x2="5489" y2="94444"/>
                        <a14:foregroundMark x1="5489" y1="94444" x2="34991" y2="99495"/>
                        <a14:foregroundMark x1="34991" y1="99495" x2="54031" y2="97980"/>
                        <a14:foregroundMark x1="54031" y1="97980" x2="44254" y2="97980"/>
                        <a14:foregroundMark x1="44254" y1="97980" x2="53002" y2="98990"/>
                        <a14:foregroundMark x1="53002" y1="98990" x2="62779" y2="97475"/>
                        <a14:foregroundMark x1="62779" y1="97475" x2="83190" y2="99495"/>
                        <a14:foregroundMark x1="10292" y1="51515" x2="1029" y2="64646"/>
                        <a14:foregroundMark x1="1029" y1="64646" x2="3945" y2="88889"/>
                        <a14:foregroundMark x1="3945" y1="88889" x2="11835" y2="98990"/>
                        <a14:foregroundMark x1="11835" y1="98990" x2="12350" y2="65657"/>
                        <a14:foregroundMark x1="12350" y1="65657" x2="8405" y2="42929"/>
                        <a14:foregroundMark x1="8405" y1="42929" x2="7890" y2="43939"/>
                        <a14:foregroundMark x1="5660" y1="13636" x2="172" y2="44949"/>
                        <a14:foregroundMark x1="172" y1="44949" x2="0" y2="74242"/>
                        <a14:foregroundMark x1="0" y1="74242" x2="3087" y2="98990"/>
                        <a14:foregroundMark x1="3087" y1="98990" x2="7719" y2="74747"/>
                        <a14:foregroundMark x1="7719" y1="74747" x2="9262" y2="46465"/>
                        <a14:foregroundMark x1="9262" y1="46465" x2="3602" y2="21212"/>
                        <a14:foregroundMark x1="65009" y1="68182" x2="30360" y2="64646"/>
                        <a14:foregroundMark x1="30360" y1="64646" x2="28645" y2="91414"/>
                        <a14:foregroundMark x1="28645" y1="91414" x2="39794" y2="99495"/>
                        <a14:foregroundMark x1="39794" y1="99495" x2="59177" y2="90404"/>
                        <a14:foregroundMark x1="59177" y1="90404" x2="62264" y2="66667"/>
                        <a14:foregroundMark x1="62264" y1="66667" x2="61750" y2="66667"/>
                        <a14:foregroundMark x1="46655" y1="67677" x2="37564" y2="64646"/>
                        <a14:foregroundMark x1="37564" y1="64646" x2="30189" y2="79293"/>
                        <a14:foregroundMark x1="30189" y1="79293" x2="37050" y2="99495"/>
                        <a14:foregroundMark x1="37050" y1="99495" x2="48885" y2="97980"/>
                        <a14:foregroundMark x1="48885" y1="97980" x2="57976" y2="86364"/>
                        <a14:foregroundMark x1="57976" y1="86364" x2="50429" y2="65152"/>
                        <a14:foregroundMark x1="50429" y1="65152" x2="42882" y2="62121"/>
                        <a14:foregroundMark x1="44940" y1="62626" x2="40480" y2="90909"/>
                        <a14:foregroundMark x1="40480" y1="90909" x2="50600" y2="89899"/>
                        <a14:foregroundMark x1="50600" y1="89899" x2="44425" y2="69697"/>
                        <a14:foregroundMark x1="44425" y1="69697" x2="41338" y2="69192"/>
                        <a14:foregroundMark x1="44597" y1="82828" x2="44597" y2="82828"/>
                        <a14:foregroundMark x1="68268" y1="47980" x2="68268" y2="47980"/>
                        <a14:foregroundMark x1="82161" y1="27778" x2="52316" y2="23232"/>
                        <a14:foregroundMark x1="52316" y1="23232" x2="51630" y2="50505"/>
                        <a14:foregroundMark x1="51630" y1="50505" x2="59005" y2="65657"/>
                        <a14:foregroundMark x1="59005" y1="65657" x2="67925" y2="66667"/>
                        <a14:foregroundMark x1="67925" y1="66667" x2="79074" y2="59091"/>
                        <a14:foregroundMark x1="79074" y1="59091" x2="83533" y2="35354"/>
                        <a14:foregroundMark x1="83533" y1="35354" x2="80446" y2="25253"/>
                      </a14:backgroundRemoval>
                    </a14:imgEffect>
                  </a14:imgLayer>
                </a14:imgProps>
              </a:ext>
            </a:extLst>
          </a:blip>
          <a:srcRect r="1336"/>
          <a:stretch/>
        </p:blipFill>
        <p:spPr>
          <a:xfrm>
            <a:off x="10476689" y="6267555"/>
            <a:ext cx="1715311" cy="590445"/>
          </a:xfrm>
          <a:prstGeom prst="rect">
            <a:avLst/>
          </a:prstGeom>
        </p:spPr>
      </p:pic>
      <p:grpSp>
        <p:nvGrpSpPr>
          <p:cNvPr id="100" name="Group 99">
            <a:extLst>
              <a:ext uri="{FF2B5EF4-FFF2-40B4-BE49-F238E27FC236}">
                <a16:creationId xmlns="" xmlns:a16="http://schemas.microsoft.com/office/drawing/2014/main" id="{0399A605-A05C-4F0B-8411-A4E98610F431}"/>
              </a:ext>
            </a:extLst>
          </p:cNvPr>
          <p:cNvGrpSpPr/>
          <p:nvPr/>
        </p:nvGrpSpPr>
        <p:grpSpPr>
          <a:xfrm>
            <a:off x="1414550" y="3718532"/>
            <a:ext cx="9062874" cy="566092"/>
            <a:chOff x="1414550" y="3553515"/>
            <a:chExt cx="9062874" cy="566092"/>
          </a:xfrm>
        </p:grpSpPr>
        <p:pic>
          <p:nvPicPr>
            <p:cNvPr id="61" name="Picture 60" descr="logo-medcity">
              <a:extLst>
                <a:ext uri="{FF2B5EF4-FFF2-40B4-BE49-F238E27FC236}">
                  <a16:creationId xmlns="" xmlns:a16="http://schemas.microsoft.com/office/drawing/2014/main" id="{995B686E-8E1F-4FEF-9B98-E5B26F8B0847}"/>
                </a:ext>
              </a:extLst>
            </p:cNvPr>
            <p:cNvPicPr>
              <a:picLocks noChangeAspect="1" noChangeArrowheads="1"/>
            </p:cNvPicPr>
            <p:nvPr/>
          </p:nvPicPr>
          <p:blipFill>
            <a:blip r:embed="rId5" cstate="screen">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414550" y="3561358"/>
              <a:ext cx="1548018" cy="550407"/>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descr="logo-medvirginia">
              <a:extLst>
                <a:ext uri="{FF2B5EF4-FFF2-40B4-BE49-F238E27FC236}">
                  <a16:creationId xmlns="" xmlns:a16="http://schemas.microsoft.com/office/drawing/2014/main" id="{042ED385-72F4-40FF-BEAB-EA7688D9EAEC}"/>
                </a:ext>
              </a:extLst>
            </p:cNvPr>
            <p:cNvPicPr>
              <a:picLocks noChangeAspect="1" noChangeArrowheads="1"/>
            </p:cNvPicPr>
            <p:nvPr/>
          </p:nvPicPr>
          <p:blipFill>
            <a:blip r:embed="rId6" cstate="screen">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21882" y="3586220"/>
              <a:ext cx="1408169" cy="50068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descr="logo-minuteclinic">
              <a:extLst>
                <a:ext uri="{FF2B5EF4-FFF2-40B4-BE49-F238E27FC236}">
                  <a16:creationId xmlns="" xmlns:a16="http://schemas.microsoft.com/office/drawing/2014/main" id="{D523E073-218F-4D4B-A5E0-971BA306FADA}"/>
                </a:ext>
              </a:extLst>
            </p:cNvPr>
            <p:cNvPicPr>
              <a:picLocks noChangeAspect="1" noChangeArrowheads="1"/>
            </p:cNvPicPr>
            <p:nvPr/>
          </p:nvPicPr>
          <p:blipFill>
            <a:blip r:embed="rId7" cstate="screen">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689365" y="3553515"/>
              <a:ext cx="1592132" cy="56609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descr="logo-mirth">
              <a:extLst>
                <a:ext uri="{FF2B5EF4-FFF2-40B4-BE49-F238E27FC236}">
                  <a16:creationId xmlns="" xmlns:a16="http://schemas.microsoft.com/office/drawing/2014/main" id="{74BBBCE6-F5F4-48AB-A486-AA2B81E50169}"/>
                </a:ext>
              </a:extLst>
            </p:cNvPr>
            <p:cNvPicPr>
              <a:picLocks noChangeAspect="1" noChangeArrowheads="1"/>
            </p:cNvPicPr>
            <p:nvPr/>
          </p:nvPicPr>
          <p:blipFill>
            <a:blip r:embed="rId8" cstate="screen">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440811" y="3585708"/>
              <a:ext cx="1411051" cy="50170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descr="logo-mro">
              <a:extLst>
                <a:ext uri="{FF2B5EF4-FFF2-40B4-BE49-F238E27FC236}">
                  <a16:creationId xmlns="" xmlns:a16="http://schemas.microsoft.com/office/drawing/2014/main" id="{518592FA-1927-4C67-A1DF-B470A33A2AB2}"/>
                </a:ext>
              </a:extLst>
            </p:cNvPr>
            <p:cNvPicPr>
              <a:picLocks noChangeAspect="1" noChangeArrowheads="1"/>
            </p:cNvPicPr>
            <p:nvPr/>
          </p:nvPicPr>
          <p:blipFill>
            <a:blip r:embed="rId9" cstate="screen">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011176" y="3582387"/>
              <a:ext cx="1429727" cy="50834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 xmlns:a16="http://schemas.microsoft.com/office/drawing/2014/main" id="{4CE87041-2518-48D8-B39E-3F0EE37F9CB3}"/>
                </a:ext>
              </a:extLst>
            </p:cNvPr>
            <p:cNvPicPr>
              <a:picLocks noChangeAspect="1"/>
            </p:cNvPicPr>
            <p:nvPr/>
          </p:nvPicPr>
          <p:blipFill>
            <a:blip r:embed="rId10"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9600216" y="3612873"/>
              <a:ext cx="877208" cy="447376"/>
            </a:xfrm>
            <a:prstGeom prst="rect">
              <a:avLst/>
            </a:prstGeom>
          </p:spPr>
        </p:pic>
      </p:grpSp>
      <p:grpSp>
        <p:nvGrpSpPr>
          <p:cNvPr id="99" name="Group 98">
            <a:extLst>
              <a:ext uri="{FF2B5EF4-FFF2-40B4-BE49-F238E27FC236}">
                <a16:creationId xmlns="" xmlns:a16="http://schemas.microsoft.com/office/drawing/2014/main" id="{C81792DB-506C-4DFE-A050-87FF9147F602}"/>
              </a:ext>
            </a:extLst>
          </p:cNvPr>
          <p:cNvGrpSpPr/>
          <p:nvPr/>
        </p:nvGrpSpPr>
        <p:grpSpPr>
          <a:xfrm>
            <a:off x="1492543" y="3101873"/>
            <a:ext cx="9255608" cy="518267"/>
            <a:chOff x="1492543" y="2931456"/>
            <a:chExt cx="9255608" cy="518267"/>
          </a:xfrm>
        </p:grpSpPr>
        <p:pic>
          <p:nvPicPr>
            <p:cNvPr id="57" name="Picture 56" descr="logo-kaiser">
              <a:extLst>
                <a:ext uri="{FF2B5EF4-FFF2-40B4-BE49-F238E27FC236}">
                  <a16:creationId xmlns="" xmlns:a16="http://schemas.microsoft.com/office/drawing/2014/main" id="{B12DC496-2D9B-49A2-967E-23CC7931830C}"/>
                </a:ext>
              </a:extLst>
            </p:cNvP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2543" y="2943117"/>
              <a:ext cx="1392032" cy="49494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descr="logo-lifeimage">
              <a:extLst>
                <a:ext uri="{FF2B5EF4-FFF2-40B4-BE49-F238E27FC236}">
                  <a16:creationId xmlns="" xmlns:a16="http://schemas.microsoft.com/office/drawing/2014/main" id="{07AD5E93-F145-45E3-924F-74A5AFEAD3EC}"/>
                </a:ext>
              </a:extLst>
            </p:cNvPr>
            <p:cNvPicPr>
              <a:picLocks noChangeAspect="1" noChangeArrowheads="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95415" y="2943117"/>
              <a:ext cx="1392032" cy="49494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descr="logo-matrixcare">
              <a:extLst>
                <a:ext uri="{FF2B5EF4-FFF2-40B4-BE49-F238E27FC236}">
                  <a16:creationId xmlns="" xmlns:a16="http://schemas.microsoft.com/office/drawing/2014/main" id="{123257F9-EAB4-4321-A6FD-713AD481BEBB}"/>
                </a:ext>
              </a:extLst>
            </p:cNvPr>
            <p:cNvPicPr>
              <a:picLocks noChangeAspect="1" noChangeArrowheads="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7470" y="2931456"/>
              <a:ext cx="1457625" cy="51826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descr="logo-medfusion">
              <a:extLst>
                <a:ext uri="{FF2B5EF4-FFF2-40B4-BE49-F238E27FC236}">
                  <a16:creationId xmlns="" xmlns:a16="http://schemas.microsoft.com/office/drawing/2014/main" id="{2EB9A98C-55AA-47BB-9684-0B3C80FC28BB}"/>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29490" y="2938383"/>
              <a:ext cx="1418661" cy="504413"/>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0">
              <a:extLst>
                <a:ext uri="{FF2B5EF4-FFF2-40B4-BE49-F238E27FC236}">
                  <a16:creationId xmlns="" xmlns:a16="http://schemas.microsoft.com/office/drawing/2014/main" id="{E3E81C3D-3183-4C87-A827-AB11845B3422}"/>
                </a:ext>
              </a:extLst>
            </p:cNvPr>
            <p:cNvPicPr>
              <a:picLocks noChangeAspect="1"/>
            </p:cNvPicPr>
            <p:nvPr/>
          </p:nvPicPr>
          <p:blipFill>
            <a:blip r:embed="rId15">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3158970" y="2966752"/>
              <a:ext cx="1162050" cy="447675"/>
            </a:xfrm>
            <a:prstGeom prst="rect">
              <a:avLst/>
            </a:prstGeom>
          </p:spPr>
        </p:pic>
        <p:pic>
          <p:nvPicPr>
            <p:cNvPr id="82" name="Picture 81">
              <a:extLst>
                <a:ext uri="{FF2B5EF4-FFF2-40B4-BE49-F238E27FC236}">
                  <a16:creationId xmlns="" xmlns:a16="http://schemas.microsoft.com/office/drawing/2014/main" id="{6E4EAD68-CBAB-4911-9678-BD38EC215B97}"/>
                </a:ext>
              </a:extLst>
            </p:cNvPr>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61842" y="2999899"/>
              <a:ext cx="1061233" cy="381381"/>
            </a:xfrm>
            <a:prstGeom prst="rect">
              <a:avLst/>
            </a:prstGeom>
          </p:spPr>
        </p:pic>
      </p:grpSp>
      <p:grpSp>
        <p:nvGrpSpPr>
          <p:cNvPr id="101" name="Group 100">
            <a:extLst>
              <a:ext uri="{FF2B5EF4-FFF2-40B4-BE49-F238E27FC236}">
                <a16:creationId xmlns="" xmlns:a16="http://schemas.microsoft.com/office/drawing/2014/main" id="{373CBDB0-9B2F-4C64-A8B4-29DA25CC97C6}"/>
              </a:ext>
            </a:extLst>
          </p:cNvPr>
          <p:cNvGrpSpPr/>
          <p:nvPr/>
        </p:nvGrpSpPr>
        <p:grpSpPr>
          <a:xfrm>
            <a:off x="1422619" y="4383016"/>
            <a:ext cx="9413818" cy="630457"/>
            <a:chOff x="1422619" y="4294882"/>
            <a:chExt cx="9413818" cy="630457"/>
          </a:xfrm>
        </p:grpSpPr>
        <p:pic>
          <p:nvPicPr>
            <p:cNvPr id="66" name="Picture 65" descr="logo-netsmart">
              <a:extLst>
                <a:ext uri="{FF2B5EF4-FFF2-40B4-BE49-F238E27FC236}">
                  <a16:creationId xmlns="" xmlns:a16="http://schemas.microsoft.com/office/drawing/2014/main" id="{DF06A8DF-5563-412C-AAE8-00973548A0C2}"/>
                </a:ext>
              </a:extLst>
            </p:cNvPr>
            <p:cNvPicPr>
              <a:picLocks noChangeAspect="1" noChangeArrowheads="1"/>
            </p:cNvPicPr>
            <p:nvPr/>
          </p:nvPicPr>
          <p:blipFill>
            <a:blip r:embed="rId17" cstate="screen">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422619" y="4337776"/>
              <a:ext cx="1531881" cy="54466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descr="logo-obix">
              <a:extLst>
                <a:ext uri="{FF2B5EF4-FFF2-40B4-BE49-F238E27FC236}">
                  <a16:creationId xmlns="" xmlns:a16="http://schemas.microsoft.com/office/drawing/2014/main" id="{DCB03089-4B9F-411D-8316-6BA9CE0F3E0B}"/>
                </a:ext>
              </a:extLst>
            </p:cNvPr>
            <p:cNvPicPr>
              <a:picLocks noChangeAspect="1" noChangeArrowheads="1"/>
            </p:cNvPicPr>
            <p:nvPr/>
          </p:nvPicPr>
          <p:blipFill>
            <a:blip r:embed="rId18" cstate="screen">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294500" y="4354032"/>
              <a:ext cx="1440441" cy="51215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7" descr="logo-optum">
              <a:extLst>
                <a:ext uri="{FF2B5EF4-FFF2-40B4-BE49-F238E27FC236}">
                  <a16:creationId xmlns="" xmlns:a16="http://schemas.microsoft.com/office/drawing/2014/main" id="{550E44D6-7A32-44F8-8DDA-174CFCF09A4D}"/>
                </a:ext>
              </a:extLst>
            </p:cNvPr>
            <p:cNvPicPr>
              <a:picLocks noChangeAspect="1" noChangeArrowheads="1"/>
            </p:cNvPicPr>
            <p:nvPr/>
          </p:nvPicPr>
          <p:blipFill>
            <a:blip r:embed="rId19" cstate="screen">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455941" y="4294882"/>
              <a:ext cx="1581990" cy="63045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descr="logo-orionhealth">
              <a:extLst>
                <a:ext uri="{FF2B5EF4-FFF2-40B4-BE49-F238E27FC236}">
                  <a16:creationId xmlns="" xmlns:a16="http://schemas.microsoft.com/office/drawing/2014/main" id="{2A4FF3E6-AA0C-470F-8D52-44C635896567}"/>
                </a:ext>
              </a:extLst>
            </p:cNvPr>
            <p:cNvPicPr>
              <a:picLocks noChangeAspect="1" noChangeArrowheads="1"/>
            </p:cNvPicPr>
            <p:nvPr/>
          </p:nvPicPr>
          <p:blipFill>
            <a:blip r:embed="rId20" cstate="screen">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9241204" y="4326513"/>
              <a:ext cx="1595233" cy="56719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a:extLst>
                <a:ext uri="{FF2B5EF4-FFF2-40B4-BE49-F238E27FC236}">
                  <a16:creationId xmlns="" xmlns:a16="http://schemas.microsoft.com/office/drawing/2014/main" id="{04F4780F-7DAF-43D4-9F7F-6615425C72CA}"/>
                </a:ext>
              </a:extLst>
            </p:cNvPr>
            <p:cNvPicPr>
              <a:picLocks noChangeAspect="1"/>
            </p:cNvPicPr>
            <p:nvPr/>
          </p:nvPicPr>
          <p:blipFill>
            <a:blip r:embed="rId21">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157775" y="4329123"/>
              <a:ext cx="933450" cy="561975"/>
            </a:xfrm>
            <a:prstGeom prst="rect">
              <a:avLst/>
            </a:prstGeom>
          </p:spPr>
        </p:pic>
        <p:pic>
          <p:nvPicPr>
            <p:cNvPr id="84" name="Picture 83">
              <a:extLst>
                <a:ext uri="{FF2B5EF4-FFF2-40B4-BE49-F238E27FC236}">
                  <a16:creationId xmlns="" xmlns:a16="http://schemas.microsoft.com/office/drawing/2014/main" id="{4EE4C513-B728-48C1-B743-13C2B0AF5A96}"/>
                </a:ext>
              </a:extLst>
            </p:cNvPr>
            <p:cNvPicPr>
              <a:picLocks noChangeAspect="1"/>
            </p:cNvPicPr>
            <p:nvPr/>
          </p:nvPicPr>
          <p:blipFill>
            <a:blip r:embed="rId22">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938216" y="4386273"/>
              <a:ext cx="1314450" cy="447675"/>
            </a:xfrm>
            <a:prstGeom prst="rect">
              <a:avLst/>
            </a:prstGeom>
          </p:spPr>
        </p:pic>
      </p:grpSp>
      <p:grpSp>
        <p:nvGrpSpPr>
          <p:cNvPr id="102" name="Group 101">
            <a:extLst>
              <a:ext uri="{FF2B5EF4-FFF2-40B4-BE49-F238E27FC236}">
                <a16:creationId xmlns="" xmlns:a16="http://schemas.microsoft.com/office/drawing/2014/main" id="{14EEE803-02A1-4B77-A3DB-CA053F0DE73E}"/>
              </a:ext>
            </a:extLst>
          </p:cNvPr>
          <p:cNvGrpSpPr/>
          <p:nvPr/>
        </p:nvGrpSpPr>
        <p:grpSpPr>
          <a:xfrm>
            <a:off x="1325677" y="5111865"/>
            <a:ext cx="9259711" cy="666023"/>
            <a:chOff x="1325677" y="4984468"/>
            <a:chExt cx="9259711" cy="666023"/>
          </a:xfrm>
        </p:grpSpPr>
        <p:pic>
          <p:nvPicPr>
            <p:cNvPr id="70" name="Picture 69" descr="logo-sandiegohealth">
              <a:extLst>
                <a:ext uri="{FF2B5EF4-FFF2-40B4-BE49-F238E27FC236}">
                  <a16:creationId xmlns="" xmlns:a16="http://schemas.microsoft.com/office/drawing/2014/main" id="{E47D1424-A1C6-4B35-B3CF-B060B91673B0}"/>
                </a:ext>
              </a:extLst>
            </p:cNvPr>
            <p:cNvPicPr>
              <a:picLocks noChangeAspect="1" noChangeArrowheads="1"/>
            </p:cNvPicPr>
            <p:nvPr/>
          </p:nvPicPr>
          <p:blipFill>
            <a:blip r:embed="rId23"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25677" y="5010676"/>
              <a:ext cx="1725765" cy="613606"/>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descr="logo-santacruz">
              <a:extLst>
                <a:ext uri="{FF2B5EF4-FFF2-40B4-BE49-F238E27FC236}">
                  <a16:creationId xmlns="" xmlns:a16="http://schemas.microsoft.com/office/drawing/2014/main" id="{C5169D99-DA27-49B8-8167-16E7C8A9FDE4}"/>
                </a:ext>
              </a:extLst>
            </p:cNvPr>
            <p:cNvPicPr>
              <a:picLocks noChangeAspect="1" noChangeArrowheads="1"/>
            </p:cNvPicPr>
            <p:nvPr/>
          </p:nvPicPr>
          <p:blipFill rotWithShape="1">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184286" y="4984468"/>
              <a:ext cx="1727033" cy="66602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descr="logo-surescripts">
              <a:extLst>
                <a:ext uri="{FF2B5EF4-FFF2-40B4-BE49-F238E27FC236}">
                  <a16:creationId xmlns="" xmlns:a16="http://schemas.microsoft.com/office/drawing/2014/main" id="{CBEABC81-2F23-417A-84AB-32F1DC9F43DF}"/>
                </a:ext>
              </a:extLst>
            </p:cNvPr>
            <p:cNvPicPr>
              <a:picLocks noChangeAspect="1" noChangeArrowheads="1"/>
            </p:cNvPicPr>
            <p:nvPr/>
          </p:nvPicPr>
          <p:blipFill rotWithShape="1">
            <a:blip r:embed="rId25"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472026" y="5077287"/>
              <a:ext cx="1887382" cy="48038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4">
              <a:extLst>
                <a:ext uri="{FF2B5EF4-FFF2-40B4-BE49-F238E27FC236}">
                  <a16:creationId xmlns="" xmlns:a16="http://schemas.microsoft.com/office/drawing/2014/main" id="{5C4DF22D-9DDD-4C06-8EC8-7D804062B526}"/>
                </a:ext>
              </a:extLst>
            </p:cNvPr>
            <p:cNvPicPr>
              <a:picLocks noChangeAspect="1"/>
            </p:cNvPicPr>
            <p:nvPr/>
          </p:nvPicPr>
          <p:blipFill>
            <a:blip r:embed="rId2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44163" y="5003154"/>
              <a:ext cx="742950" cy="628650"/>
            </a:xfrm>
            <a:prstGeom prst="rect">
              <a:avLst/>
            </a:prstGeom>
          </p:spPr>
        </p:pic>
        <p:pic>
          <p:nvPicPr>
            <p:cNvPr id="86" name="Picture 85">
              <a:extLst>
                <a:ext uri="{FF2B5EF4-FFF2-40B4-BE49-F238E27FC236}">
                  <a16:creationId xmlns="" xmlns:a16="http://schemas.microsoft.com/office/drawing/2014/main" id="{548F872B-53A0-4D83-8E81-48308B8C90CF}"/>
                </a:ext>
              </a:extLst>
            </p:cNvPr>
            <p:cNvPicPr>
              <a:picLocks noChangeAspect="1"/>
            </p:cNvPicPr>
            <p:nvPr/>
          </p:nvPicPr>
          <p:blipFill>
            <a:blip r:embed="rId2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19957" y="5136504"/>
              <a:ext cx="1419225" cy="361950"/>
            </a:xfrm>
            <a:prstGeom prst="rect">
              <a:avLst/>
            </a:prstGeom>
          </p:spPr>
        </p:pic>
        <p:pic>
          <p:nvPicPr>
            <p:cNvPr id="87" name="Picture 86">
              <a:extLst>
                <a:ext uri="{FF2B5EF4-FFF2-40B4-BE49-F238E27FC236}">
                  <a16:creationId xmlns="" xmlns:a16="http://schemas.microsoft.com/office/drawing/2014/main" id="{653EC0D6-7009-4CF5-AC46-810E69E732C0}"/>
                </a:ext>
              </a:extLst>
            </p:cNvPr>
            <p:cNvPicPr>
              <a:picLocks noChangeAspect="1"/>
            </p:cNvPicPr>
            <p:nvPr/>
          </p:nvPicPr>
          <p:blipFill>
            <a:blip r:embed="rId2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92253" y="5069039"/>
              <a:ext cx="1093135" cy="496880"/>
            </a:xfrm>
            <a:prstGeom prst="rect">
              <a:avLst/>
            </a:prstGeom>
          </p:spPr>
        </p:pic>
      </p:grpSp>
      <p:grpSp>
        <p:nvGrpSpPr>
          <p:cNvPr id="98" name="Group 97">
            <a:extLst>
              <a:ext uri="{FF2B5EF4-FFF2-40B4-BE49-F238E27FC236}">
                <a16:creationId xmlns="" xmlns:a16="http://schemas.microsoft.com/office/drawing/2014/main" id="{33DEC873-8D9D-439A-AFAC-144783DCC56D}"/>
              </a:ext>
            </a:extLst>
          </p:cNvPr>
          <p:cNvGrpSpPr/>
          <p:nvPr/>
        </p:nvGrpSpPr>
        <p:grpSpPr>
          <a:xfrm>
            <a:off x="1512284" y="2275204"/>
            <a:ext cx="9279571" cy="728277"/>
            <a:chOff x="1512284" y="2065184"/>
            <a:chExt cx="9279571" cy="728277"/>
          </a:xfrm>
        </p:grpSpPr>
        <p:pic>
          <p:nvPicPr>
            <p:cNvPr id="54" name="Picture 53">
              <a:extLst>
                <a:ext uri="{FF2B5EF4-FFF2-40B4-BE49-F238E27FC236}">
                  <a16:creationId xmlns="" xmlns:a16="http://schemas.microsoft.com/office/drawing/2014/main" id="{AD172933-F137-44A5-8718-AA6E9976C862}"/>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tretch>
              <a:fillRect/>
            </a:stretch>
          </p:blipFill>
          <p:spPr bwMode="auto">
            <a:xfrm>
              <a:off x="3134540" y="2347415"/>
              <a:ext cx="1252906" cy="28858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descr="logo-icw">
              <a:extLst>
                <a:ext uri="{FF2B5EF4-FFF2-40B4-BE49-F238E27FC236}">
                  <a16:creationId xmlns="" xmlns:a16="http://schemas.microsoft.com/office/drawing/2014/main" id="{5C789FA5-7EF3-460D-BF34-2D5C5E3C0055}"/>
                </a:ext>
              </a:extLst>
            </p:cNvPr>
            <p:cNvPicPr>
              <a:picLocks noChangeAspect="1" noChangeArrowheads="1"/>
            </p:cNvPicPr>
            <p:nvPr/>
          </p:nvPicPr>
          <p:blipFill rotWithShape="1">
            <a:blip r:embed="rId30">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445174" y="2189956"/>
              <a:ext cx="1570906" cy="60350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descr="logo-intermountain">
              <a:extLst>
                <a:ext uri="{FF2B5EF4-FFF2-40B4-BE49-F238E27FC236}">
                  <a16:creationId xmlns="" xmlns:a16="http://schemas.microsoft.com/office/drawing/2014/main" id="{66B6C2C0-F4B4-4267-902E-CA24439F35FD}"/>
                </a:ext>
              </a:extLst>
            </p:cNvPr>
            <p:cNvPicPr>
              <a:picLocks noChangeAspect="1" noChangeArrowheads="1"/>
            </p:cNvPicPr>
            <p:nvPr/>
          </p:nvPicPr>
          <p:blipFill>
            <a:blip r:embed="rId31"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85785" y="2223962"/>
              <a:ext cx="1506070" cy="53549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a:extLst>
                <a:ext uri="{FF2B5EF4-FFF2-40B4-BE49-F238E27FC236}">
                  <a16:creationId xmlns="" xmlns:a16="http://schemas.microsoft.com/office/drawing/2014/main" id="{DC635843-AA79-4770-816F-5940FEEBBE1D}"/>
                </a:ext>
              </a:extLst>
            </p:cNvPr>
            <p:cNvPicPr>
              <a:picLocks noChangeAspect="1"/>
            </p:cNvPicPr>
            <p:nvPr/>
          </p:nvPicPr>
          <p:blipFill>
            <a:blip r:embed="rId3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12284" y="2344071"/>
              <a:ext cx="1352550" cy="295275"/>
            </a:xfrm>
            <a:prstGeom prst="rect">
              <a:avLst/>
            </a:prstGeom>
          </p:spPr>
        </p:pic>
        <p:pic>
          <p:nvPicPr>
            <p:cNvPr id="80" name="Picture 79">
              <a:extLst>
                <a:ext uri="{FF2B5EF4-FFF2-40B4-BE49-F238E27FC236}">
                  <a16:creationId xmlns="" xmlns:a16="http://schemas.microsoft.com/office/drawing/2014/main" id="{38AADAA8-5636-480E-B590-DABDFB94505E}"/>
                </a:ext>
              </a:extLst>
            </p:cNvPr>
            <p:cNvPicPr>
              <a:picLocks noChangeAspect="1"/>
            </p:cNvPicPr>
            <p:nvPr/>
          </p:nvPicPr>
          <p:blipFill>
            <a:blip r:embed="rId3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57152" y="2065184"/>
              <a:ext cx="1028700" cy="590550"/>
            </a:xfrm>
            <a:prstGeom prst="rect">
              <a:avLst/>
            </a:prstGeom>
          </p:spPr>
        </p:pic>
        <p:pic>
          <p:nvPicPr>
            <p:cNvPr id="88" name="Picture 87" descr="logo-ica">
              <a:extLst>
                <a:ext uri="{FF2B5EF4-FFF2-40B4-BE49-F238E27FC236}">
                  <a16:creationId xmlns="" xmlns:a16="http://schemas.microsoft.com/office/drawing/2014/main" id="{CF8D6914-96D2-42DF-98F5-F41C8096879E}"/>
                </a:ext>
              </a:extLst>
            </p:cNvPr>
            <p:cNvPicPr>
              <a:picLocks noChangeAspect="1" noChangeArrowheads="1"/>
            </p:cNvPicPr>
            <p:nvPr/>
          </p:nvPicPr>
          <p:blipFill>
            <a:blip r:embed="rId34"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5558" y="2274835"/>
              <a:ext cx="1219910" cy="4337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 name="Group 102">
            <a:extLst>
              <a:ext uri="{FF2B5EF4-FFF2-40B4-BE49-F238E27FC236}">
                <a16:creationId xmlns="" xmlns:a16="http://schemas.microsoft.com/office/drawing/2014/main" id="{1FB7E7FD-4828-4ED6-BEB2-6F7FA437F47A}"/>
              </a:ext>
            </a:extLst>
          </p:cNvPr>
          <p:cNvGrpSpPr/>
          <p:nvPr/>
        </p:nvGrpSpPr>
        <p:grpSpPr>
          <a:xfrm>
            <a:off x="1494860" y="5876281"/>
            <a:ext cx="5740875" cy="470153"/>
            <a:chOff x="1494860" y="5876281"/>
            <a:chExt cx="5740875" cy="470153"/>
          </a:xfrm>
        </p:grpSpPr>
        <p:pic>
          <p:nvPicPr>
            <p:cNvPr id="49" name="Picture 48">
              <a:extLst>
                <a:ext uri="{FF2B5EF4-FFF2-40B4-BE49-F238E27FC236}">
                  <a16:creationId xmlns="" xmlns:a16="http://schemas.microsoft.com/office/drawing/2014/main" id="{1D1B7DCB-A9A2-41EA-89BC-6609E18502AF}"/>
                </a:ext>
              </a:extLst>
            </p:cNvPr>
            <p:cNvPicPr>
              <a:picLocks noChangeAspect="1"/>
            </p:cNvPicPr>
            <p:nvPr/>
          </p:nvPicPr>
          <p:blipFill>
            <a:blip r:embed="rId3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92760" y="5911332"/>
              <a:ext cx="942975" cy="400050"/>
            </a:xfrm>
            <a:prstGeom prst="rect">
              <a:avLst/>
            </a:prstGeom>
          </p:spPr>
        </p:pic>
        <p:pic>
          <p:nvPicPr>
            <p:cNvPr id="75" name="Picture 74" descr="Updox">
              <a:extLst>
                <a:ext uri="{FF2B5EF4-FFF2-40B4-BE49-F238E27FC236}">
                  <a16:creationId xmlns="" xmlns:a16="http://schemas.microsoft.com/office/drawing/2014/main" id="{DF7A0E06-5B27-40F5-A44D-0F0CF63CE4F3}"/>
                </a:ext>
              </a:extLst>
            </p:cNvPr>
            <p:cNvPicPr>
              <a:picLocks noChangeAspect="1" noChangeArrowheads="1"/>
            </p:cNvPicPr>
            <p:nvPr/>
          </p:nvPicPr>
          <p:blipFill rotWithShape="1">
            <a:blip r:embed="rId36"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494860" y="5894601"/>
              <a:ext cx="1387399" cy="433512"/>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75" descr="Walgreens">
              <a:extLst>
                <a:ext uri="{FF2B5EF4-FFF2-40B4-BE49-F238E27FC236}">
                  <a16:creationId xmlns="" xmlns:a16="http://schemas.microsoft.com/office/drawing/2014/main" id="{44795231-DA95-4DE3-ADF1-573E2AD7A4BA}"/>
                </a:ext>
              </a:extLst>
            </p:cNvPr>
            <p:cNvPicPr>
              <a:picLocks noChangeAspect="1" noChangeArrowheads="1"/>
            </p:cNvPicPr>
            <p:nvPr/>
          </p:nvPicPr>
          <p:blipFill rotWithShape="1">
            <a:blip r:embed="rId37">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124638" y="5876281"/>
              <a:ext cx="1811023" cy="470153"/>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90">
              <a:extLst>
                <a:ext uri="{FF2B5EF4-FFF2-40B4-BE49-F238E27FC236}">
                  <a16:creationId xmlns="" xmlns:a16="http://schemas.microsoft.com/office/drawing/2014/main" id="{84F4CDB7-4153-4B3C-894C-FAAEA11F61A9}"/>
                </a:ext>
              </a:extLst>
            </p:cNvPr>
            <p:cNvPicPr>
              <a:picLocks noChangeAspect="1"/>
            </p:cNvPicPr>
            <p:nvPr/>
          </p:nvPicPr>
          <p:blipFill>
            <a:blip r:embed="rId3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78040" y="5913215"/>
              <a:ext cx="872341" cy="396285"/>
            </a:xfrm>
            <a:prstGeom prst="rect">
              <a:avLst/>
            </a:prstGeom>
          </p:spPr>
        </p:pic>
      </p:grpSp>
      <p:grpSp>
        <p:nvGrpSpPr>
          <p:cNvPr id="96" name="Group 95">
            <a:extLst>
              <a:ext uri="{FF2B5EF4-FFF2-40B4-BE49-F238E27FC236}">
                <a16:creationId xmlns="" xmlns:a16="http://schemas.microsoft.com/office/drawing/2014/main" id="{F7204460-AE09-45CD-9796-8ADF08312D90}"/>
              </a:ext>
            </a:extLst>
          </p:cNvPr>
          <p:cNvGrpSpPr/>
          <p:nvPr/>
        </p:nvGrpSpPr>
        <p:grpSpPr>
          <a:xfrm>
            <a:off x="1538263" y="919830"/>
            <a:ext cx="9318164" cy="581409"/>
            <a:chOff x="1538263" y="919830"/>
            <a:chExt cx="9318164" cy="581409"/>
          </a:xfrm>
        </p:grpSpPr>
        <p:pic>
          <p:nvPicPr>
            <p:cNvPr id="50" name="Picture 49" descr="logo-ama">
              <a:extLst>
                <a:ext uri="{FF2B5EF4-FFF2-40B4-BE49-F238E27FC236}">
                  <a16:creationId xmlns="" xmlns:a16="http://schemas.microsoft.com/office/drawing/2014/main" id="{3DA5CD52-60FC-4D00-852C-168A0627F0FD}"/>
                </a:ext>
              </a:extLst>
            </p:cNvPr>
            <p:cNvPicPr>
              <a:picLocks noChangeAspect="1" noChangeArrowheads="1"/>
            </p:cNvPicPr>
            <p:nvPr/>
          </p:nvPicPr>
          <p:blipFill>
            <a:blip r:embed="rId39"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38263" y="979318"/>
              <a:ext cx="1300592" cy="46243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descr="Cerner">
              <a:extLst>
                <a:ext uri="{FF2B5EF4-FFF2-40B4-BE49-F238E27FC236}">
                  <a16:creationId xmlns="" xmlns:a16="http://schemas.microsoft.com/office/drawing/2014/main" id="{0C2A3AA3-0838-4BE5-B532-F6083DFEDE62}"/>
                </a:ext>
              </a:extLst>
            </p:cNvPr>
            <p:cNvPicPr>
              <a:picLocks noChangeAspect="1" noChangeArrowheads="1"/>
            </p:cNvPicPr>
            <p:nvPr/>
          </p:nvPicPr>
          <p:blipFill>
            <a:blip r:embed="rId40"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9020" y="931506"/>
              <a:ext cx="1569533" cy="558057"/>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descr="AthenaHealth Logo">
              <a:extLst>
                <a:ext uri="{FF2B5EF4-FFF2-40B4-BE49-F238E27FC236}">
                  <a16:creationId xmlns="" xmlns:a16="http://schemas.microsoft.com/office/drawing/2014/main" id="{C98FA864-7C0C-4A5D-B4DD-6E65B56C8D20}"/>
                </a:ext>
              </a:extLst>
            </p:cNvPr>
            <p:cNvPicPr>
              <a:picLocks noChangeAspect="1" noChangeArrowheads="1"/>
            </p:cNvPicPr>
            <p:nvPr/>
          </p:nvPicPr>
          <p:blipFill>
            <a:blip r:embed="rId4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1517" y="1006331"/>
              <a:ext cx="1487217" cy="40840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 xmlns:a16="http://schemas.microsoft.com/office/drawing/2014/main" id="{8C060006-17DD-4175-A3A1-27A4F99B58BB}"/>
                </a:ext>
              </a:extLst>
            </p:cNvPr>
            <p:cNvPicPr>
              <a:picLocks noChangeAspect="1"/>
            </p:cNvPicPr>
            <p:nvPr/>
          </p:nvPicPr>
          <p:blipFill>
            <a:blip r:embed="rId4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11396" y="977172"/>
              <a:ext cx="1295400" cy="466725"/>
            </a:xfrm>
            <a:prstGeom prst="rect">
              <a:avLst/>
            </a:prstGeom>
          </p:spPr>
        </p:pic>
        <p:pic>
          <p:nvPicPr>
            <p:cNvPr id="90" name="Picture 89">
              <a:extLst>
                <a:ext uri="{FF2B5EF4-FFF2-40B4-BE49-F238E27FC236}">
                  <a16:creationId xmlns="" xmlns:a16="http://schemas.microsoft.com/office/drawing/2014/main" id="{A7F6F1ED-85AE-4C79-A3DD-43601CD94C5B}"/>
                </a:ext>
              </a:extLst>
            </p:cNvPr>
            <p:cNvPicPr>
              <a:picLocks noChangeAspect="1"/>
            </p:cNvPicPr>
            <p:nvPr/>
          </p:nvPicPr>
          <p:blipFill>
            <a:blip r:embed="rId4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49458" y="1033566"/>
              <a:ext cx="1316900" cy="353937"/>
            </a:xfrm>
            <a:prstGeom prst="rect">
              <a:avLst/>
            </a:prstGeom>
          </p:spPr>
        </p:pic>
        <p:pic>
          <p:nvPicPr>
            <p:cNvPr id="92" name="Picture 91">
              <a:extLst>
                <a:ext uri="{FF2B5EF4-FFF2-40B4-BE49-F238E27FC236}">
                  <a16:creationId xmlns="" xmlns:a16="http://schemas.microsoft.com/office/drawing/2014/main" id="{95CE342C-1622-4B4D-B88F-77194A7DC9E8}"/>
                </a:ext>
              </a:extLst>
            </p:cNvPr>
            <p:cNvPicPr>
              <a:picLocks noChangeAspect="1"/>
            </p:cNvPicPr>
            <p:nvPr/>
          </p:nvPicPr>
          <p:blipFill>
            <a:blip r:embed="rId44">
              <a:clrChange>
                <a:clrFrom>
                  <a:srgbClr val="FFFFFF"/>
                </a:clrFrom>
                <a:clrTo>
                  <a:srgbClr val="FFFFFF">
                    <a:alpha val="0"/>
                  </a:srgbClr>
                </a:clrTo>
              </a:clrChange>
            </a:blip>
            <a:stretch>
              <a:fillRect/>
            </a:stretch>
          </p:blipFill>
          <p:spPr>
            <a:xfrm>
              <a:off x="9221214" y="919830"/>
              <a:ext cx="1635213" cy="581409"/>
            </a:xfrm>
            <a:prstGeom prst="rect">
              <a:avLst/>
            </a:prstGeom>
          </p:spPr>
        </p:pic>
      </p:grpSp>
      <p:grpSp>
        <p:nvGrpSpPr>
          <p:cNvPr id="97" name="Group 96">
            <a:extLst>
              <a:ext uri="{FF2B5EF4-FFF2-40B4-BE49-F238E27FC236}">
                <a16:creationId xmlns="" xmlns:a16="http://schemas.microsoft.com/office/drawing/2014/main" id="{9FB0F67B-65FE-4F19-B81E-83DFE38CA949}"/>
              </a:ext>
            </a:extLst>
          </p:cNvPr>
          <p:cNvGrpSpPr/>
          <p:nvPr/>
        </p:nvGrpSpPr>
        <p:grpSpPr>
          <a:xfrm>
            <a:off x="1432614" y="1635114"/>
            <a:ext cx="9187231" cy="577181"/>
            <a:chOff x="1432614" y="1484845"/>
            <a:chExt cx="9187231" cy="577181"/>
          </a:xfrm>
        </p:grpSpPr>
        <p:pic>
          <p:nvPicPr>
            <p:cNvPr id="52" name="Picture 51" descr="logo-eclinicalworks">
              <a:extLst>
                <a:ext uri="{FF2B5EF4-FFF2-40B4-BE49-F238E27FC236}">
                  <a16:creationId xmlns="" xmlns:a16="http://schemas.microsoft.com/office/drawing/2014/main" id="{A941813B-26F4-4FA3-84A1-63BE55C92841}"/>
                </a:ext>
              </a:extLst>
            </p:cNvPr>
            <p:cNvPicPr>
              <a:picLocks noChangeAspect="1" noChangeArrowheads="1"/>
            </p:cNvPicPr>
            <p:nvPr/>
          </p:nvPicPr>
          <p:blipFill>
            <a:blip r:embed="rId45"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38584" y="1484845"/>
              <a:ext cx="1623321" cy="57718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descr="logo-epic">
              <a:extLst>
                <a:ext uri="{FF2B5EF4-FFF2-40B4-BE49-F238E27FC236}">
                  <a16:creationId xmlns="" xmlns:a16="http://schemas.microsoft.com/office/drawing/2014/main" id="{C04A7F86-B53C-4653-AD48-6D394FAFBB36}"/>
                </a:ext>
              </a:extLst>
            </p:cNvPr>
            <p:cNvPicPr>
              <a:picLocks noChangeAspect="1" noChangeArrowheads="1"/>
            </p:cNvPicPr>
            <p:nvPr/>
          </p:nvPicPr>
          <p:blipFill>
            <a:blip r:embed="rId46"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50122" y="1538865"/>
              <a:ext cx="1319455" cy="46914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a:extLst>
                <a:ext uri="{FF2B5EF4-FFF2-40B4-BE49-F238E27FC236}">
                  <a16:creationId xmlns="" xmlns:a16="http://schemas.microsoft.com/office/drawing/2014/main" id="{79F53A77-3E5B-4F24-9725-5B52A648E9A6}"/>
                </a:ext>
              </a:extLst>
            </p:cNvPr>
            <p:cNvPicPr>
              <a:picLocks noChangeAspect="1"/>
            </p:cNvPicPr>
            <p:nvPr/>
          </p:nvPicPr>
          <p:blipFill>
            <a:blip r:embed="rId4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57795" y="1573410"/>
              <a:ext cx="1162050" cy="400050"/>
            </a:xfrm>
            <a:prstGeom prst="rect">
              <a:avLst/>
            </a:prstGeom>
          </p:spPr>
        </p:pic>
        <p:pic>
          <p:nvPicPr>
            <p:cNvPr id="89" name="Picture 88" descr="logo-dignityhealth">
              <a:extLst>
                <a:ext uri="{FF2B5EF4-FFF2-40B4-BE49-F238E27FC236}">
                  <a16:creationId xmlns="" xmlns:a16="http://schemas.microsoft.com/office/drawing/2014/main" id="{23139026-6959-4D16-A09B-4875BA1E43FA}"/>
                </a:ext>
              </a:extLst>
            </p:cNvPr>
            <p:cNvPicPr>
              <a:picLocks noChangeAspect="1" noChangeArrowheads="1"/>
            </p:cNvPicPr>
            <p:nvPr/>
          </p:nvPicPr>
          <p:blipFill>
            <a:blip r:embed="rId48"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58827" y="1508273"/>
              <a:ext cx="1491540" cy="530325"/>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92">
              <a:extLst>
                <a:ext uri="{FF2B5EF4-FFF2-40B4-BE49-F238E27FC236}">
                  <a16:creationId xmlns="" xmlns:a16="http://schemas.microsoft.com/office/drawing/2014/main" id="{BD2F8351-398D-445E-A83C-434D22C2FBE6}"/>
                </a:ext>
              </a:extLst>
            </p:cNvPr>
            <p:cNvPicPr>
              <a:picLocks noChangeAspect="1"/>
            </p:cNvPicPr>
            <p:nvPr/>
          </p:nvPicPr>
          <p:blipFill>
            <a:blip r:embed="rId49">
              <a:clrChange>
                <a:clrFrom>
                  <a:srgbClr val="FFFFFF"/>
                </a:clrFrom>
                <a:clrTo>
                  <a:srgbClr val="FFFFFF">
                    <a:alpha val="0"/>
                  </a:srgbClr>
                </a:clrTo>
              </a:clrChange>
            </a:blip>
            <a:stretch>
              <a:fillRect/>
            </a:stretch>
          </p:blipFill>
          <p:spPr>
            <a:xfrm>
              <a:off x="1432614" y="1504655"/>
              <a:ext cx="1511891" cy="537561"/>
            </a:xfrm>
            <a:prstGeom prst="rect">
              <a:avLst/>
            </a:prstGeom>
          </p:spPr>
        </p:pic>
        <p:pic>
          <p:nvPicPr>
            <p:cNvPr id="94" name="Picture 93">
              <a:extLst>
                <a:ext uri="{FF2B5EF4-FFF2-40B4-BE49-F238E27FC236}">
                  <a16:creationId xmlns="" xmlns:a16="http://schemas.microsoft.com/office/drawing/2014/main" id="{D351EB5C-C044-4661-B127-0665C626ABE8}"/>
                </a:ext>
              </a:extLst>
            </p:cNvPr>
            <p:cNvPicPr>
              <a:picLocks noChangeAspect="1"/>
            </p:cNvPicPr>
            <p:nvPr/>
          </p:nvPicPr>
          <p:blipFill>
            <a:blip r:embed="rId50">
              <a:clrChange>
                <a:clrFrom>
                  <a:srgbClr val="FFFFFF"/>
                </a:clrFrom>
                <a:clrTo>
                  <a:srgbClr val="FFFFFF">
                    <a:alpha val="0"/>
                  </a:srgbClr>
                </a:clrTo>
              </a:clrChange>
            </a:blip>
            <a:stretch>
              <a:fillRect/>
            </a:stretch>
          </p:blipFill>
          <p:spPr>
            <a:xfrm>
              <a:off x="3132722" y="1584638"/>
              <a:ext cx="1137888" cy="377595"/>
            </a:xfrm>
            <a:prstGeom prst="rect">
              <a:avLst/>
            </a:prstGeom>
          </p:spPr>
        </p:pic>
      </p:grpSp>
      <p:sp>
        <p:nvSpPr>
          <p:cNvPr id="95" name="Rectangle: Rounded Corners 94">
            <a:extLst>
              <a:ext uri="{FF2B5EF4-FFF2-40B4-BE49-F238E27FC236}">
                <a16:creationId xmlns="" xmlns:a16="http://schemas.microsoft.com/office/drawing/2014/main" id="{CB9D0A6E-F2AD-4AE6-A8FE-E5A7627D8E65}"/>
              </a:ext>
            </a:extLst>
          </p:cNvPr>
          <p:cNvSpPr/>
          <p:nvPr/>
        </p:nvSpPr>
        <p:spPr>
          <a:xfrm>
            <a:off x="8138160" y="1635114"/>
            <a:ext cx="940394" cy="477518"/>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Rounded Corners 103">
            <a:extLst>
              <a:ext uri="{FF2B5EF4-FFF2-40B4-BE49-F238E27FC236}">
                <a16:creationId xmlns="" xmlns:a16="http://schemas.microsoft.com/office/drawing/2014/main" id="{BD99A44B-FEC3-43C5-A8C2-4A4D2D9DBABA}"/>
              </a:ext>
            </a:extLst>
          </p:cNvPr>
          <p:cNvSpPr/>
          <p:nvPr/>
        </p:nvSpPr>
        <p:spPr>
          <a:xfrm>
            <a:off x="9530194" y="3726375"/>
            <a:ext cx="1045034" cy="477518"/>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Rounded Corners 104">
            <a:extLst>
              <a:ext uri="{FF2B5EF4-FFF2-40B4-BE49-F238E27FC236}">
                <a16:creationId xmlns="" xmlns:a16="http://schemas.microsoft.com/office/drawing/2014/main" id="{C65C6417-BDC7-4583-863A-11B4412A5ACF}"/>
              </a:ext>
            </a:extLst>
          </p:cNvPr>
          <p:cNvSpPr/>
          <p:nvPr/>
        </p:nvSpPr>
        <p:spPr>
          <a:xfrm>
            <a:off x="1625402" y="4476805"/>
            <a:ext cx="1198792" cy="477518"/>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Rounded Corners 105">
            <a:extLst>
              <a:ext uri="{FF2B5EF4-FFF2-40B4-BE49-F238E27FC236}">
                <a16:creationId xmlns="" xmlns:a16="http://schemas.microsoft.com/office/drawing/2014/main" id="{ECEE3F98-8D52-4176-A03D-B4A20BDA33DC}"/>
              </a:ext>
            </a:extLst>
          </p:cNvPr>
          <p:cNvSpPr/>
          <p:nvPr/>
        </p:nvSpPr>
        <p:spPr>
          <a:xfrm>
            <a:off x="6246382" y="1635114"/>
            <a:ext cx="1434578" cy="477518"/>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Rounded Corners 106">
            <a:extLst>
              <a:ext uri="{FF2B5EF4-FFF2-40B4-BE49-F238E27FC236}">
                <a16:creationId xmlns="" xmlns:a16="http://schemas.microsoft.com/office/drawing/2014/main" id="{ED80AEA4-AEC7-4F50-A617-AF4B29ED8DF6}"/>
              </a:ext>
            </a:extLst>
          </p:cNvPr>
          <p:cNvSpPr/>
          <p:nvPr/>
        </p:nvSpPr>
        <p:spPr>
          <a:xfrm>
            <a:off x="3359249" y="5176543"/>
            <a:ext cx="1236165" cy="582658"/>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Rounded Corners 107">
            <a:extLst>
              <a:ext uri="{FF2B5EF4-FFF2-40B4-BE49-F238E27FC236}">
                <a16:creationId xmlns="" xmlns:a16="http://schemas.microsoft.com/office/drawing/2014/main" id="{0A40EFF7-8095-4FE0-8E88-F7189358800F}"/>
              </a:ext>
            </a:extLst>
          </p:cNvPr>
          <p:cNvSpPr/>
          <p:nvPr/>
        </p:nvSpPr>
        <p:spPr>
          <a:xfrm>
            <a:off x="2981516" y="946840"/>
            <a:ext cx="1548535" cy="538997"/>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 xmlns:a16="http://schemas.microsoft.com/office/drawing/2014/main" id="{7543E23C-6945-4345-89FB-CDA2C8003D49}"/>
              </a:ext>
            </a:extLst>
          </p:cNvPr>
          <p:cNvSpPr txBox="1"/>
          <p:nvPr/>
        </p:nvSpPr>
        <p:spPr>
          <a:xfrm>
            <a:off x="168525" y="6384756"/>
            <a:ext cx="11847007" cy="307777"/>
          </a:xfrm>
          <a:prstGeom prst="rect">
            <a:avLst/>
          </a:prstGeom>
          <a:noFill/>
        </p:spPr>
        <p:txBody>
          <a:bodyPr wrap="square" rtlCol="0">
            <a:spAutoFit/>
          </a:bodyPr>
          <a:lstStyle/>
          <a:p>
            <a:r>
              <a:rPr lang="en-US" sz="1400" i="1" dirty="0">
                <a:solidFill>
                  <a:schemeClr val="accent1">
                    <a:lumMod val="50000"/>
                  </a:schemeClr>
                </a:solidFill>
              </a:rPr>
              <a:t>	eClinicalWorks</a:t>
            </a:r>
          </a:p>
        </p:txBody>
      </p:sp>
      <p:sp>
        <p:nvSpPr>
          <p:cNvPr id="110" name="Rectangle: Rounded Corners 109">
            <a:extLst>
              <a:ext uri="{FF2B5EF4-FFF2-40B4-BE49-F238E27FC236}">
                <a16:creationId xmlns="" xmlns:a16="http://schemas.microsoft.com/office/drawing/2014/main" id="{FC097932-05BB-4C3C-A2B8-15C179CF3DD0}"/>
              </a:ext>
            </a:extLst>
          </p:cNvPr>
          <p:cNvSpPr/>
          <p:nvPr/>
        </p:nvSpPr>
        <p:spPr>
          <a:xfrm>
            <a:off x="2993010" y="1646935"/>
            <a:ext cx="1408170" cy="538997"/>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674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fade">
                                      <p:cBhvr>
                                        <p:cTn id="10" dur="500"/>
                                        <p:tgtEl>
                                          <p:spTgt spid="10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7"/>
                                        </p:tgtEl>
                                        <p:attrNameLst>
                                          <p:attrName>style.visibility</p:attrName>
                                        </p:attrNameLst>
                                      </p:cBhvr>
                                      <p:to>
                                        <p:strVal val="visible"/>
                                      </p:to>
                                    </p:set>
                                    <p:animEffect transition="in" filter="fade">
                                      <p:cBhvr>
                                        <p:cTn id="13" dur="500"/>
                                        <p:tgtEl>
                                          <p:spTgt spid="10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fade">
                                      <p:cBhvr>
                                        <p:cTn id="16" dur="500"/>
                                        <p:tgtEl>
                                          <p:spTgt spid="10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fade">
                                      <p:cBhvr>
                                        <p:cTn id="19" dur="500"/>
                                        <p:tgtEl>
                                          <p:spTgt spid="9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fade">
                                      <p:cBhvr>
                                        <p:cTn id="22" dur="500"/>
                                        <p:tgtEl>
                                          <p:spTgt spid="10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4" grpId="0" animBg="1"/>
      <p:bldP spid="105" grpId="0" animBg="1"/>
      <p:bldP spid="106" grpId="0" animBg="1"/>
      <p:bldP spid="107" grpId="0" animBg="1"/>
      <p:bldP spid="108" grpId="0" animBg="1"/>
      <p:bldP spid="1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3C3C93B1-221B-40A3-A2AF-6381716FDD6B}"/>
              </a:ext>
            </a:extLst>
          </p:cNvPr>
          <p:cNvSpPr>
            <a:spLocks noGrp="1"/>
          </p:cNvSpPr>
          <p:nvPr>
            <p:ph type="body" sz="quarter" idx="13"/>
          </p:nvPr>
        </p:nvSpPr>
        <p:spPr/>
        <p:txBody>
          <a:bodyPr/>
          <a:lstStyle/>
          <a:p>
            <a:r>
              <a:rPr lang="en-US" dirty="0"/>
              <a:t>CommonWell and Carequality</a:t>
            </a:r>
          </a:p>
        </p:txBody>
      </p:sp>
      <p:pic>
        <p:nvPicPr>
          <p:cNvPr id="2" name="Picture 1">
            <a:extLst>
              <a:ext uri="{FF2B5EF4-FFF2-40B4-BE49-F238E27FC236}">
                <a16:creationId xmlns="" xmlns:a16="http://schemas.microsoft.com/office/drawing/2014/main" id="{406692D2-1A28-460F-8662-11C5F8F0B903}"/>
              </a:ext>
            </a:extLst>
          </p:cNvPr>
          <p:cNvPicPr>
            <a:picLocks noChangeAspect="1"/>
          </p:cNvPicPr>
          <p:nvPr/>
        </p:nvPicPr>
        <p:blipFill>
          <a:blip r:embed="rId2"/>
          <a:stretch>
            <a:fillRect/>
          </a:stretch>
        </p:blipFill>
        <p:spPr>
          <a:xfrm>
            <a:off x="528533" y="1898780"/>
            <a:ext cx="5181999" cy="3093098"/>
          </a:xfrm>
          <a:prstGeom prst="rect">
            <a:avLst/>
          </a:prstGeom>
        </p:spPr>
      </p:pic>
      <p:pic>
        <p:nvPicPr>
          <p:cNvPr id="3" name="Picture 2">
            <a:extLst>
              <a:ext uri="{FF2B5EF4-FFF2-40B4-BE49-F238E27FC236}">
                <a16:creationId xmlns="" xmlns:a16="http://schemas.microsoft.com/office/drawing/2014/main" id="{B12D81BF-6454-43BC-95BF-D5915BB1617A}"/>
              </a:ext>
            </a:extLst>
          </p:cNvPr>
          <p:cNvPicPr>
            <a:picLocks noChangeAspect="1"/>
          </p:cNvPicPr>
          <p:nvPr/>
        </p:nvPicPr>
        <p:blipFill>
          <a:blip r:embed="rId3"/>
          <a:stretch>
            <a:fillRect/>
          </a:stretch>
        </p:blipFill>
        <p:spPr>
          <a:xfrm>
            <a:off x="5998724" y="1882451"/>
            <a:ext cx="5514756" cy="3093098"/>
          </a:xfrm>
          <a:prstGeom prst="rect">
            <a:avLst/>
          </a:prstGeom>
        </p:spPr>
      </p:pic>
    </p:spTree>
    <p:extLst>
      <p:ext uri="{BB962C8B-B14F-4D97-AF65-F5344CB8AC3E}">
        <p14:creationId xmlns:p14="http://schemas.microsoft.com/office/powerpoint/2010/main" val="4107802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What do they do?</a:t>
            </a:r>
          </a:p>
        </p:txBody>
      </p:sp>
      <p:sp>
        <p:nvSpPr>
          <p:cNvPr id="4" name="TextBox 3"/>
          <p:cNvSpPr txBox="1"/>
          <p:nvPr/>
        </p:nvSpPr>
        <p:spPr>
          <a:xfrm>
            <a:off x="1065379" y="1588166"/>
            <a:ext cx="10069345" cy="2954655"/>
          </a:xfrm>
          <a:prstGeom prst="rect">
            <a:avLst/>
          </a:prstGeom>
          <a:noFill/>
        </p:spPr>
        <p:txBody>
          <a:bodyPr wrap="square" rtlCol="0">
            <a:spAutoFit/>
          </a:bodyPr>
          <a:lstStyle/>
          <a:p>
            <a:pPr>
              <a:spcAft>
                <a:spcPts val="3600"/>
              </a:spcAft>
            </a:pPr>
            <a:r>
              <a:rPr lang="en-US" sz="2400" b="1" dirty="0"/>
              <a:t>On-demand exchange of clinical data</a:t>
            </a:r>
          </a:p>
          <a:p>
            <a:pPr marL="577850" indent="-342900">
              <a:spcAft>
                <a:spcPts val="3600"/>
              </a:spcAft>
              <a:buFont typeface="Arial" panose="020B0604020202020204" pitchFamily="34" charset="0"/>
              <a:buChar char="•"/>
            </a:pPr>
            <a:r>
              <a:rPr lang="en-US" sz="2200" dirty="0"/>
              <a:t>On-demand – Occurs at check-in, no extra clicks</a:t>
            </a:r>
          </a:p>
          <a:p>
            <a:pPr marL="577850" indent="-342900">
              <a:spcAft>
                <a:spcPts val="3600"/>
              </a:spcAft>
              <a:buFont typeface="Arial" panose="020B0604020202020204" pitchFamily="34" charset="0"/>
              <a:buChar char="•"/>
            </a:pPr>
            <a:r>
              <a:rPr lang="en-US" sz="2200" dirty="0"/>
              <a:t>Exchange – Bi-directional</a:t>
            </a:r>
          </a:p>
          <a:p>
            <a:pPr marL="577850" indent="-342900">
              <a:spcAft>
                <a:spcPts val="3600"/>
              </a:spcAft>
              <a:buFont typeface="Arial" panose="020B0604020202020204" pitchFamily="34" charset="0"/>
              <a:buChar char="•"/>
            </a:pPr>
            <a:r>
              <a:rPr lang="en-US" sz="2200" dirty="0"/>
              <a:t>Clinical Data – CCDA </a:t>
            </a:r>
          </a:p>
        </p:txBody>
      </p:sp>
    </p:spTree>
    <p:extLst>
      <p:ext uri="{BB962C8B-B14F-4D97-AF65-F5344CB8AC3E}">
        <p14:creationId xmlns:p14="http://schemas.microsoft.com/office/powerpoint/2010/main" val="344055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Automated Query</a:t>
            </a:r>
          </a:p>
        </p:txBody>
      </p:sp>
      <p:pic>
        <p:nvPicPr>
          <p:cNvPr id="14" name="Picture 13">
            <a:extLst>
              <a:ext uri="{FF2B5EF4-FFF2-40B4-BE49-F238E27FC236}">
                <a16:creationId xmlns="" xmlns:a16="http://schemas.microsoft.com/office/drawing/2014/main" id="{16F110A9-F94E-4366-BB94-FB63CAC66C3A}"/>
              </a:ext>
            </a:extLst>
          </p:cNvPr>
          <p:cNvPicPr>
            <a:picLocks noChangeAspect="1"/>
          </p:cNvPicPr>
          <p:nvPr/>
        </p:nvPicPr>
        <p:blipFill>
          <a:blip r:embed="rId3"/>
          <a:stretch>
            <a:fillRect/>
          </a:stretch>
        </p:blipFill>
        <p:spPr>
          <a:xfrm>
            <a:off x="6849488" y="2487019"/>
            <a:ext cx="3792571" cy="3529538"/>
          </a:xfrm>
          <a:prstGeom prst="rect">
            <a:avLst/>
          </a:prstGeom>
        </p:spPr>
      </p:pic>
      <p:sp>
        <p:nvSpPr>
          <p:cNvPr id="15" name="Curved Down Arrow 11">
            <a:extLst>
              <a:ext uri="{FF2B5EF4-FFF2-40B4-BE49-F238E27FC236}">
                <a16:creationId xmlns="" xmlns:a16="http://schemas.microsoft.com/office/drawing/2014/main" id="{1318191A-1A50-4A1B-9DE2-6C0D9EEF2729}"/>
              </a:ext>
            </a:extLst>
          </p:cNvPr>
          <p:cNvSpPr/>
          <p:nvPr/>
        </p:nvSpPr>
        <p:spPr>
          <a:xfrm rot="21480000">
            <a:off x="4375974" y="694187"/>
            <a:ext cx="5902748" cy="1971125"/>
          </a:xfrm>
          <a:prstGeom prst="curvedDownArrow">
            <a:avLst>
              <a:gd name="adj1" fmla="val 13658"/>
              <a:gd name="adj2" fmla="val 47096"/>
              <a:gd name="adj3" fmla="val 25000"/>
            </a:avLst>
          </a:prstGeom>
          <a:solidFill>
            <a:srgbClr val="C0504D">
              <a:lumMod val="20000"/>
              <a:lumOff val="80000"/>
            </a:srgbClr>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16" name="Picture 15">
            <a:extLst>
              <a:ext uri="{FF2B5EF4-FFF2-40B4-BE49-F238E27FC236}">
                <a16:creationId xmlns="" xmlns:a16="http://schemas.microsoft.com/office/drawing/2014/main" id="{4503D6C4-66FD-4C80-8B4C-03F76D2B7D71}"/>
              </a:ext>
            </a:extLst>
          </p:cNvPr>
          <p:cNvPicPr>
            <a:picLocks noChangeAspect="1"/>
          </p:cNvPicPr>
          <p:nvPr/>
        </p:nvPicPr>
        <p:blipFill>
          <a:blip r:embed="rId4"/>
          <a:stretch>
            <a:fillRect/>
          </a:stretch>
        </p:blipFill>
        <p:spPr>
          <a:xfrm>
            <a:off x="1049337" y="1399086"/>
            <a:ext cx="3827476" cy="3279715"/>
          </a:xfrm>
          <a:prstGeom prst="rect">
            <a:avLst/>
          </a:prstGeom>
        </p:spPr>
      </p:pic>
      <p:sp>
        <p:nvSpPr>
          <p:cNvPr id="17" name="Rectangle: Rounded Corners 16">
            <a:extLst>
              <a:ext uri="{FF2B5EF4-FFF2-40B4-BE49-F238E27FC236}">
                <a16:creationId xmlns="" xmlns:a16="http://schemas.microsoft.com/office/drawing/2014/main" id="{1E66FAE6-8208-472D-87DE-0B0EB9358E32}"/>
              </a:ext>
            </a:extLst>
          </p:cNvPr>
          <p:cNvSpPr/>
          <p:nvPr/>
        </p:nvSpPr>
        <p:spPr>
          <a:xfrm>
            <a:off x="1736630" y="4010510"/>
            <a:ext cx="2271166" cy="3058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4">
            <a:extLst>
              <a:ext uri="{FF2B5EF4-FFF2-40B4-BE49-F238E27FC236}">
                <a16:creationId xmlns="" xmlns:a16="http://schemas.microsoft.com/office/drawing/2014/main" id="{7508ACE8-C183-4290-B7D0-CA56A43D36B3}"/>
              </a:ext>
            </a:extLst>
          </p:cNvPr>
          <p:cNvSpPr txBox="1">
            <a:spLocks/>
          </p:cNvSpPr>
          <p:nvPr/>
        </p:nvSpPr>
        <p:spPr>
          <a:xfrm>
            <a:off x="1049337" y="4782696"/>
            <a:ext cx="3845744" cy="38287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ysClr val="windowText" lastClr="000000">
                    <a:lumMod val="65000"/>
                    <a:lumOff val="35000"/>
                  </a:sysClr>
                </a:solidFill>
                <a:effectLst/>
                <a:uLnTx/>
                <a:uFillTx/>
                <a:latin typeface="Helvetica" pitchFamily="34" charset="0"/>
              </a:rPr>
              <a:t>Automatic query upon arrival</a:t>
            </a:r>
          </a:p>
        </p:txBody>
      </p:sp>
      <p:sp>
        <p:nvSpPr>
          <p:cNvPr id="19" name="TextBox 18">
            <a:extLst>
              <a:ext uri="{FF2B5EF4-FFF2-40B4-BE49-F238E27FC236}">
                <a16:creationId xmlns="" xmlns:a16="http://schemas.microsoft.com/office/drawing/2014/main" id="{3917683A-CD77-45C5-A114-BFF36386D5E2}"/>
              </a:ext>
            </a:extLst>
          </p:cNvPr>
          <p:cNvSpPr txBox="1"/>
          <p:nvPr/>
        </p:nvSpPr>
        <p:spPr>
          <a:xfrm>
            <a:off x="5933404" y="6092716"/>
            <a:ext cx="5624738" cy="398969"/>
          </a:xfrm>
          <a:prstGeom prst="rect">
            <a:avLst/>
          </a:prstGeom>
        </p:spPr>
        <p:txBody>
          <a:bodyPr vert="horz" lIns="91440" tIns="45720" rIns="91440" bIns="45720" rtlCol="0">
            <a:noAutofit/>
          </a:bodyPr>
          <a:lstStyle>
            <a:defPPr>
              <a:defRPr lang="en-US"/>
            </a:defPPr>
            <a:lvl1pPr marR="0" lvl="0" indent="0" fontAlgn="auto">
              <a:lnSpc>
                <a:spcPct val="100000"/>
              </a:lnSpc>
              <a:spcBef>
                <a:spcPct val="20000"/>
              </a:spcBef>
              <a:spcAft>
                <a:spcPts val="0"/>
              </a:spcAft>
              <a:buClrTx/>
              <a:buSzTx/>
              <a:buFont typeface="Arial" pitchFamily="34" charset="0"/>
              <a:buNone/>
              <a:tabLst/>
              <a:defRPr kumimoji="0" sz="1600" b="1" i="0" u="none" strike="noStrike" cap="none" spc="0" normalizeH="0" baseline="0">
                <a:ln>
                  <a:noFill/>
                </a:ln>
                <a:solidFill>
                  <a:sysClr val="windowText" lastClr="000000">
                    <a:lumMod val="65000"/>
                    <a:lumOff val="35000"/>
                  </a:sysClr>
                </a:solidFill>
                <a:effectLst/>
                <a:uLnTx/>
                <a:uFillTx/>
                <a:latin typeface="Helvetica" pitchFamily="34" charset="0"/>
              </a:defRPr>
            </a:lvl1pPr>
            <a:lvl2pPr marL="742950" indent="-285750">
              <a:spcBef>
                <a:spcPct val="20000"/>
              </a:spcBef>
              <a:buFont typeface="Arial" pitchFamily="34" charset="0"/>
              <a:buChar char="–"/>
              <a:defRPr sz="2800">
                <a:solidFill>
                  <a:schemeClr val="tx1">
                    <a:lumMod val="65000"/>
                    <a:lumOff val="35000"/>
                  </a:schemeClr>
                </a:solidFill>
              </a:defRPr>
            </a:lvl2pPr>
            <a:lvl3pPr marL="1143000" indent="-228600">
              <a:spcBef>
                <a:spcPct val="20000"/>
              </a:spcBef>
              <a:buFont typeface="Arial" pitchFamily="34" charset="0"/>
              <a:buChar char="•"/>
              <a:defRPr sz="2400">
                <a:solidFill>
                  <a:schemeClr val="tx1">
                    <a:lumMod val="65000"/>
                    <a:lumOff val="35000"/>
                  </a:schemeClr>
                </a:solidFill>
              </a:defRPr>
            </a:lvl3pPr>
            <a:lvl4pPr marL="1600200" indent="-228600">
              <a:spcBef>
                <a:spcPct val="20000"/>
              </a:spcBef>
              <a:buFont typeface="Arial" pitchFamily="34" charset="0"/>
              <a:buChar char="–"/>
              <a:defRPr sz="2000">
                <a:solidFill>
                  <a:schemeClr val="tx1">
                    <a:lumMod val="65000"/>
                    <a:lumOff val="35000"/>
                  </a:schemeClr>
                </a:solidFill>
              </a:defRPr>
            </a:lvl4pPr>
            <a:lvl5pPr marL="2057400" indent="-228600">
              <a:spcBef>
                <a:spcPct val="20000"/>
              </a:spcBef>
              <a:buFont typeface="Arial" pitchFamily="34" charset="0"/>
              <a:buChar char="»"/>
              <a:defRPr sz="20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ctr"/>
            <a:r>
              <a:rPr lang="en-US" dirty="0"/>
              <a:t>Document notification on the Interactive Clinical Wizard</a:t>
            </a:r>
          </a:p>
        </p:txBody>
      </p:sp>
      <p:sp>
        <p:nvSpPr>
          <p:cNvPr id="20" name="Rectangle: Rounded Corners 19">
            <a:extLst>
              <a:ext uri="{FF2B5EF4-FFF2-40B4-BE49-F238E27FC236}">
                <a16:creationId xmlns="" xmlns:a16="http://schemas.microsoft.com/office/drawing/2014/main" id="{55145E04-A178-4413-A93E-D6A35725A93B}"/>
              </a:ext>
            </a:extLst>
          </p:cNvPr>
          <p:cNvSpPr/>
          <p:nvPr/>
        </p:nvSpPr>
        <p:spPr>
          <a:xfrm>
            <a:off x="9587439" y="2556668"/>
            <a:ext cx="480689" cy="28720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109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1000"/>
                                        <p:tgtEl>
                                          <p:spTgt spid="17"/>
                                        </p:tgtEl>
                                      </p:cBhvr>
                                    </p:animEffect>
                                  </p:childTnLst>
                                </p:cTn>
                              </p:par>
                              <p:par>
                                <p:cTn id="8" presetID="6" presetClass="emph" presetSubtype="0" autoRev="1" fill="hold" grpId="0" nodeType="withEffect">
                                  <p:stCondLst>
                                    <p:cond delay="500"/>
                                  </p:stCondLst>
                                  <p:childTnLst>
                                    <p:animScale>
                                      <p:cBhvr>
                                        <p:cTn id="9" dur="500" fill="hold"/>
                                        <p:tgtEl>
                                          <p:spTgt spid="18"/>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500"/>
                            </p:stCondLst>
                            <p:childTnLst>
                              <p:par>
                                <p:cTn id="16" presetID="21" presetClass="entr" presetSubtype="1"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heel(1)">
                                      <p:cBhvr>
                                        <p:cTn id="18" dur="1000"/>
                                        <p:tgtEl>
                                          <p:spTgt spid="20"/>
                                        </p:tgtEl>
                                      </p:cBhvr>
                                    </p:animEffect>
                                  </p:childTnLst>
                                </p:cTn>
                              </p:par>
                              <p:par>
                                <p:cTn id="19" presetID="6" presetClass="emph" presetSubtype="0" autoRev="1" fill="hold" grpId="0" nodeType="withEffect">
                                  <p:stCondLst>
                                    <p:cond delay="500"/>
                                  </p:stCondLst>
                                  <p:childTnLst>
                                    <p:animScale>
                                      <p:cBhvr>
                                        <p:cTn id="20" dur="5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p:bldP spid="19"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BB152F58-7718-4779-BF1C-0384E36A1A72}"/>
              </a:ext>
            </a:extLst>
          </p:cNvPr>
          <p:cNvSpPr>
            <a:spLocks noGrp="1"/>
          </p:cNvSpPr>
          <p:nvPr>
            <p:ph type="body" sz="quarter" idx="13"/>
          </p:nvPr>
        </p:nvSpPr>
        <p:spPr/>
        <p:txBody>
          <a:bodyPr/>
          <a:lstStyle/>
          <a:p>
            <a:r>
              <a:rPr lang="en-US" dirty="0"/>
              <a:t>Promoting Interoperability</a:t>
            </a:r>
          </a:p>
        </p:txBody>
      </p:sp>
      <p:pic>
        <p:nvPicPr>
          <p:cNvPr id="2" name="Picture 1">
            <a:extLst>
              <a:ext uri="{FF2B5EF4-FFF2-40B4-BE49-F238E27FC236}">
                <a16:creationId xmlns="" xmlns:a16="http://schemas.microsoft.com/office/drawing/2014/main" id="{2F291481-E802-495B-AEF4-370ED3585F2A}"/>
              </a:ext>
            </a:extLst>
          </p:cNvPr>
          <p:cNvPicPr>
            <a:picLocks noChangeAspect="1"/>
          </p:cNvPicPr>
          <p:nvPr/>
        </p:nvPicPr>
        <p:blipFill>
          <a:blip r:embed="rId2"/>
          <a:stretch>
            <a:fillRect/>
          </a:stretch>
        </p:blipFill>
        <p:spPr>
          <a:xfrm>
            <a:off x="1177130" y="1239319"/>
            <a:ext cx="9829800" cy="4733925"/>
          </a:xfrm>
          <a:prstGeom prst="rect">
            <a:avLst/>
          </a:prstGeom>
        </p:spPr>
      </p:pic>
    </p:spTree>
    <p:extLst>
      <p:ext uri="{BB962C8B-B14F-4D97-AF65-F5344CB8AC3E}">
        <p14:creationId xmlns:p14="http://schemas.microsoft.com/office/powerpoint/2010/main" val="496300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C3C028CA-C2FE-46F2-9822-954BF0255963}"/>
              </a:ext>
            </a:extLst>
          </p:cNvPr>
          <p:cNvSpPr>
            <a:spLocks noGrp="1"/>
          </p:cNvSpPr>
          <p:nvPr>
            <p:ph type="body" sz="quarter" idx="13"/>
          </p:nvPr>
        </p:nvSpPr>
        <p:spPr/>
        <p:txBody>
          <a:bodyPr/>
          <a:lstStyle/>
          <a:p>
            <a:r>
              <a:rPr lang="en-US" dirty="0"/>
              <a:t>TEFCA</a:t>
            </a:r>
          </a:p>
        </p:txBody>
      </p:sp>
      <p:pic>
        <p:nvPicPr>
          <p:cNvPr id="7" name="Picture 6">
            <a:extLst>
              <a:ext uri="{FF2B5EF4-FFF2-40B4-BE49-F238E27FC236}">
                <a16:creationId xmlns="" xmlns:a16="http://schemas.microsoft.com/office/drawing/2014/main" id="{15A9F82B-9F14-41BE-93EE-000AD390A7D9}"/>
              </a:ext>
            </a:extLst>
          </p:cNvPr>
          <p:cNvPicPr>
            <a:picLocks noChangeAspect="1"/>
          </p:cNvPicPr>
          <p:nvPr/>
        </p:nvPicPr>
        <p:blipFill>
          <a:blip r:embed="rId2"/>
          <a:stretch>
            <a:fillRect/>
          </a:stretch>
        </p:blipFill>
        <p:spPr>
          <a:xfrm>
            <a:off x="596105" y="1381125"/>
            <a:ext cx="10991850" cy="4095750"/>
          </a:xfrm>
          <a:prstGeom prst="rect">
            <a:avLst/>
          </a:prstGeom>
        </p:spPr>
      </p:pic>
    </p:spTree>
    <p:extLst>
      <p:ext uri="{BB962C8B-B14F-4D97-AF65-F5344CB8AC3E}">
        <p14:creationId xmlns:p14="http://schemas.microsoft.com/office/powerpoint/2010/main" val="1751014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3C3C93B1-221B-40A3-A2AF-6381716FDD6B}"/>
              </a:ext>
            </a:extLst>
          </p:cNvPr>
          <p:cNvSpPr>
            <a:spLocks noGrp="1"/>
          </p:cNvSpPr>
          <p:nvPr>
            <p:ph type="body" sz="quarter" idx="13"/>
          </p:nvPr>
        </p:nvSpPr>
        <p:spPr/>
        <p:txBody>
          <a:bodyPr/>
          <a:lstStyle/>
          <a:p>
            <a:r>
              <a:rPr lang="en-US" dirty="0"/>
              <a:t>Interoperability</a:t>
            </a:r>
          </a:p>
        </p:txBody>
      </p:sp>
      <p:pic>
        <p:nvPicPr>
          <p:cNvPr id="2" name="Picture 1">
            <a:extLst>
              <a:ext uri="{FF2B5EF4-FFF2-40B4-BE49-F238E27FC236}">
                <a16:creationId xmlns="" xmlns:a16="http://schemas.microsoft.com/office/drawing/2014/main" id="{B1839D24-6999-4F84-BE3E-03795A09782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871662" y="2281237"/>
            <a:ext cx="8448675" cy="2295525"/>
          </a:xfrm>
          <a:prstGeom prst="rect">
            <a:avLst/>
          </a:prstGeom>
        </p:spPr>
      </p:pic>
      <p:sp>
        <p:nvSpPr>
          <p:cNvPr id="4" name="Rectangle 3">
            <a:extLst>
              <a:ext uri="{FF2B5EF4-FFF2-40B4-BE49-F238E27FC236}">
                <a16:creationId xmlns="" xmlns:a16="http://schemas.microsoft.com/office/drawing/2014/main" id="{72D54A29-E8A8-4885-9737-7BE4908C55A9}"/>
              </a:ext>
            </a:extLst>
          </p:cNvPr>
          <p:cNvSpPr/>
          <p:nvPr/>
        </p:nvSpPr>
        <p:spPr>
          <a:xfrm>
            <a:off x="7828384" y="6392231"/>
            <a:ext cx="4189444" cy="261610"/>
          </a:xfrm>
          <a:prstGeom prst="rect">
            <a:avLst/>
          </a:prstGeom>
        </p:spPr>
        <p:txBody>
          <a:bodyPr wrap="square">
            <a:spAutoFit/>
          </a:bodyPr>
          <a:lstStyle/>
          <a:p>
            <a:pPr algn="r"/>
            <a:r>
              <a:rPr lang="en-US" sz="1100" dirty="0"/>
              <a:t>https://www.merriam-webster.com/dictionary/interoperability</a:t>
            </a:r>
          </a:p>
        </p:txBody>
      </p:sp>
    </p:spTree>
    <p:extLst>
      <p:ext uri="{BB962C8B-B14F-4D97-AF65-F5344CB8AC3E}">
        <p14:creationId xmlns:p14="http://schemas.microsoft.com/office/powerpoint/2010/main" val="3574812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Interoperability</a:t>
            </a:r>
          </a:p>
        </p:txBody>
      </p:sp>
      <p:pic>
        <p:nvPicPr>
          <p:cNvPr id="7" name="Picture 6"/>
          <p:cNvPicPr>
            <a:picLocks noChangeAspect="1"/>
          </p:cNvPicPr>
          <p:nvPr/>
        </p:nvPicPr>
        <p:blipFill>
          <a:blip r:embed="rId3">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4">
                    <a14:imgEffect>
                      <a14:saturation sat="33000"/>
                    </a14:imgEffect>
                  </a14:imgLayer>
                </a14:imgProps>
              </a:ext>
            </a:extLst>
          </a:blip>
          <a:stretch>
            <a:fillRect/>
          </a:stretch>
        </p:blipFill>
        <p:spPr bwMode="auto">
          <a:xfrm>
            <a:off x="2727580" y="1402200"/>
            <a:ext cx="1353091" cy="1560419"/>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prstClr val="black"/>
              <a:schemeClr val="tx2">
                <a:tint val="45000"/>
                <a:satMod val="400000"/>
              </a:schemeClr>
            </a:duotone>
          </a:blip>
          <a:stretch>
            <a:fillRect/>
          </a:stretch>
        </p:blipFill>
        <p:spPr>
          <a:xfrm>
            <a:off x="7980440" y="1464938"/>
            <a:ext cx="1588294" cy="1434941"/>
          </a:xfrm>
          <a:prstGeom prst="rect">
            <a:avLst/>
          </a:prstGeom>
        </p:spPr>
      </p:pic>
      <p:pic>
        <p:nvPicPr>
          <p:cNvPr id="9" name="Picture 8"/>
          <p:cNvPicPr>
            <a:picLocks noChangeAspect="1"/>
          </p:cNvPicPr>
          <p:nvPr/>
        </p:nvPicPr>
        <p:blipFill>
          <a:blip r:embed="rId6">
            <a:clrChange>
              <a:clrFrom>
                <a:srgbClr val="FFFFFF"/>
              </a:clrFrom>
              <a:clrTo>
                <a:srgbClr val="FFFFFF">
                  <a:alpha val="0"/>
                </a:srgbClr>
              </a:clrTo>
            </a:clrChange>
            <a:duotone>
              <a:prstClr val="black"/>
              <a:schemeClr val="tx2">
                <a:tint val="45000"/>
                <a:satMod val="400000"/>
              </a:schemeClr>
            </a:duotone>
          </a:blip>
          <a:stretch>
            <a:fillRect/>
          </a:stretch>
        </p:blipFill>
        <p:spPr>
          <a:xfrm>
            <a:off x="5060322" y="5157995"/>
            <a:ext cx="2095500" cy="1390650"/>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4">
                    <a14:imgEffect>
                      <a14:saturation sat="33000"/>
                    </a14:imgEffect>
                  </a14:imgLayer>
                </a14:imgProps>
              </a:ext>
            </a:extLst>
          </a:blip>
          <a:stretch>
            <a:fillRect/>
          </a:stretch>
        </p:blipFill>
        <p:spPr bwMode="auto">
          <a:xfrm>
            <a:off x="8098041" y="4406389"/>
            <a:ext cx="1353091" cy="1560419"/>
          </a:xfrm>
          <a:prstGeom prst="rect">
            <a:avLst/>
          </a:prstGeom>
        </p:spPr>
      </p:pic>
      <p:pic>
        <p:nvPicPr>
          <p:cNvPr id="12" name="Picture 11"/>
          <p:cNvPicPr>
            <a:picLocks noChangeAspect="1"/>
          </p:cNvPicPr>
          <p:nvPr/>
        </p:nvPicPr>
        <p:blipFill>
          <a:blip r:embed="rId5">
            <a:clrChange>
              <a:clrFrom>
                <a:srgbClr val="FFFFFF"/>
              </a:clrFrom>
              <a:clrTo>
                <a:srgbClr val="FFFFFF">
                  <a:alpha val="0"/>
                </a:srgbClr>
              </a:clrTo>
            </a:clrChange>
            <a:duotone>
              <a:prstClr val="black"/>
              <a:schemeClr val="tx2">
                <a:tint val="45000"/>
                <a:satMod val="400000"/>
              </a:schemeClr>
            </a:duotone>
          </a:blip>
          <a:stretch>
            <a:fillRect/>
          </a:stretch>
        </p:blipFill>
        <p:spPr>
          <a:xfrm>
            <a:off x="2615326" y="4469128"/>
            <a:ext cx="1588294" cy="1434941"/>
          </a:xfrm>
          <a:prstGeom prst="rect">
            <a:avLst/>
          </a:prstGeom>
        </p:spPr>
      </p:pic>
      <p:pic>
        <p:nvPicPr>
          <p:cNvPr id="13" name="Picture 12"/>
          <p:cNvPicPr>
            <a:picLocks noChangeAspect="1"/>
          </p:cNvPicPr>
          <p:nvPr/>
        </p:nvPicPr>
        <p:blipFill>
          <a:blip r:embed="rId6">
            <a:clrChange>
              <a:clrFrom>
                <a:srgbClr val="FFFFFF"/>
              </a:clrFrom>
              <a:clrTo>
                <a:srgbClr val="FFFFFF">
                  <a:alpha val="0"/>
                </a:srgbClr>
              </a:clrTo>
            </a:clrChange>
            <a:duotone>
              <a:prstClr val="black"/>
              <a:schemeClr val="tx2">
                <a:tint val="45000"/>
                <a:satMod val="400000"/>
              </a:schemeClr>
            </a:duotone>
          </a:blip>
          <a:stretch>
            <a:fillRect/>
          </a:stretch>
        </p:blipFill>
        <p:spPr>
          <a:xfrm>
            <a:off x="5044280" y="628592"/>
            <a:ext cx="2095500" cy="1390650"/>
          </a:xfrm>
          <a:prstGeom prst="rect">
            <a:avLst/>
          </a:prstGeom>
        </p:spPr>
      </p:pic>
      <p:cxnSp>
        <p:nvCxnSpPr>
          <p:cNvPr id="15" name="Straight Connector 14"/>
          <p:cNvCxnSpPr/>
          <p:nvPr/>
        </p:nvCxnSpPr>
        <p:spPr>
          <a:xfrm flipH="1" flipV="1">
            <a:off x="3984396" y="2899879"/>
            <a:ext cx="876362" cy="798866"/>
          </a:xfrm>
          <a:prstGeom prst="line">
            <a:avLst/>
          </a:prstGeom>
          <a:ln w="25400">
            <a:solidFill>
              <a:srgbClr val="7030A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344715" y="2899878"/>
            <a:ext cx="876362" cy="798866"/>
          </a:xfrm>
          <a:prstGeom prst="line">
            <a:avLst/>
          </a:prstGeom>
          <a:ln w="25400">
            <a:solidFill>
              <a:srgbClr val="7030A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96000" y="4659989"/>
            <a:ext cx="0" cy="590778"/>
          </a:xfrm>
          <a:prstGeom prst="line">
            <a:avLst/>
          </a:prstGeom>
          <a:ln w="25400">
            <a:solidFill>
              <a:srgbClr val="7030A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71937" y="2019242"/>
            <a:ext cx="0" cy="756042"/>
          </a:xfrm>
          <a:prstGeom prst="line">
            <a:avLst/>
          </a:prstGeom>
          <a:ln w="25400">
            <a:solidFill>
              <a:srgbClr val="7030A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984396" y="3697167"/>
            <a:ext cx="876362" cy="798866"/>
          </a:xfrm>
          <a:prstGeom prst="line">
            <a:avLst/>
          </a:prstGeom>
          <a:ln w="25400">
            <a:solidFill>
              <a:srgbClr val="7030A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347445" y="3690941"/>
            <a:ext cx="876362" cy="798866"/>
          </a:xfrm>
          <a:prstGeom prst="line">
            <a:avLst/>
          </a:prstGeom>
          <a:ln w="25400">
            <a:solidFill>
              <a:srgbClr val="7030A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981666" y="2264484"/>
            <a:ext cx="4116375" cy="0"/>
          </a:xfrm>
          <a:prstGeom prst="line">
            <a:avLst/>
          </a:prstGeom>
          <a:ln w="25400">
            <a:solidFill>
              <a:srgbClr val="7030A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3404126" y="2977724"/>
            <a:ext cx="5347" cy="1510555"/>
          </a:xfrm>
          <a:prstGeom prst="line">
            <a:avLst/>
          </a:prstGeom>
          <a:ln w="25400">
            <a:solidFill>
              <a:srgbClr val="7030A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8769239" y="2895834"/>
            <a:ext cx="5347" cy="1510555"/>
          </a:xfrm>
          <a:prstGeom prst="line">
            <a:avLst/>
          </a:prstGeom>
          <a:ln w="25400">
            <a:solidFill>
              <a:srgbClr val="7030A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984396" y="5104395"/>
            <a:ext cx="4116375" cy="0"/>
          </a:xfrm>
          <a:prstGeom prst="line">
            <a:avLst/>
          </a:prstGeom>
          <a:ln w="25400">
            <a:solidFill>
              <a:srgbClr val="7030A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 xmlns:a16="http://schemas.microsoft.com/office/drawing/2014/main" id="{FE014146-F822-4AB7-BA85-241FB2011C23}"/>
              </a:ext>
            </a:extLst>
          </p:cNvPr>
          <p:cNvGrpSpPr/>
          <p:nvPr/>
        </p:nvGrpSpPr>
        <p:grpSpPr>
          <a:xfrm>
            <a:off x="4238681" y="2579858"/>
            <a:ext cx="3706698" cy="2366109"/>
            <a:chOff x="4238681" y="2579858"/>
            <a:chExt cx="3706698" cy="2366109"/>
          </a:xfrm>
        </p:grpSpPr>
        <p:pic>
          <p:nvPicPr>
            <p:cNvPr id="5" name="Picture Placeholder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38681" y="2579858"/>
              <a:ext cx="3706698" cy="2366109"/>
            </a:xfrm>
            <a:prstGeom prst="rect">
              <a:avLst/>
            </a:prstGeom>
          </p:spPr>
        </p:pic>
        <p:pic>
          <p:nvPicPr>
            <p:cNvPr id="10" name="Graphic 9" descr="Stethoscope">
              <a:extLst>
                <a:ext uri="{FF2B5EF4-FFF2-40B4-BE49-F238E27FC236}">
                  <a16:creationId xmlns="" xmlns:a16="http://schemas.microsoft.com/office/drawing/2014/main" id="{596B0FC7-A441-4C98-8D35-6448F776B81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5660190" y="3231527"/>
              <a:ext cx="914400" cy="914400"/>
            </a:xfrm>
            <a:prstGeom prst="rect">
              <a:avLst/>
            </a:prstGeom>
          </p:spPr>
        </p:pic>
      </p:grpSp>
    </p:spTree>
    <p:extLst>
      <p:ext uri="{BB962C8B-B14F-4D97-AF65-F5344CB8AC3E}">
        <p14:creationId xmlns:p14="http://schemas.microsoft.com/office/powerpoint/2010/main" val="136643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childTnLst>
                                </p:cTn>
                              </p:par>
                            </p:childTnLst>
                          </p:cTn>
                        </p:par>
                        <p:par>
                          <p:cTn id="19" fill="hold">
                            <p:stCondLst>
                              <p:cond delay="1000"/>
                            </p:stCondLst>
                            <p:childTnLst>
                              <p:par>
                                <p:cTn id="20" presetID="1"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childTnLst>
                                </p:cTn>
                              </p:par>
                            </p:childTnLst>
                          </p:cTn>
                        </p:par>
                        <p:par>
                          <p:cTn id="32" fill="hold">
                            <p:stCondLst>
                              <p:cond delay="1000"/>
                            </p:stCondLst>
                            <p:childTnLst>
                              <p:par>
                                <p:cTn id="33" presetID="1"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childTnLst>
                                </p:cTn>
                              </p:par>
                            </p:childTnLst>
                          </p:cTn>
                        </p:par>
                        <p:par>
                          <p:cTn id="38" fill="hold">
                            <p:stCondLst>
                              <p:cond delay="2000"/>
                            </p:stCondLst>
                            <p:childTnLst>
                              <p:par>
                                <p:cTn id="39" presetID="1"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childTnLst>
                                </p:cTn>
                              </p:par>
                              <p:par>
                                <p:cTn id="49" presetID="10"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childTnLst>
                                </p:cTn>
                              </p:par>
                              <p:par>
                                <p:cTn id="56" presetID="10" presetClass="entr" presetSubtype="0"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3C3C93B1-221B-40A3-A2AF-6381716FDD6B}"/>
              </a:ext>
            </a:extLst>
          </p:cNvPr>
          <p:cNvSpPr>
            <a:spLocks noGrp="1"/>
          </p:cNvSpPr>
          <p:nvPr>
            <p:ph type="body" sz="quarter" idx="13"/>
          </p:nvPr>
        </p:nvSpPr>
        <p:spPr/>
        <p:txBody>
          <a:bodyPr/>
          <a:lstStyle/>
          <a:p>
            <a:r>
              <a:rPr lang="en-US" dirty="0"/>
              <a:t>Interfaces – Overview </a:t>
            </a:r>
          </a:p>
        </p:txBody>
      </p:sp>
      <p:graphicFrame>
        <p:nvGraphicFramePr>
          <p:cNvPr id="2" name="Diagram 1">
            <a:extLst>
              <a:ext uri="{FF2B5EF4-FFF2-40B4-BE49-F238E27FC236}">
                <a16:creationId xmlns="" xmlns:a16="http://schemas.microsoft.com/office/drawing/2014/main" id="{7AB99498-60AC-4DD6-8B3E-A8DB43243942}"/>
              </a:ext>
            </a:extLst>
          </p:cNvPr>
          <p:cNvGraphicFramePr/>
          <p:nvPr>
            <p:extLst>
              <p:ext uri="{D42A27DB-BD31-4B8C-83A1-F6EECF244321}">
                <p14:modId xmlns:p14="http://schemas.microsoft.com/office/powerpoint/2010/main" val="263868105"/>
              </p:ext>
            </p:extLst>
          </p:nvPr>
        </p:nvGraphicFramePr>
        <p:xfrm>
          <a:off x="1667588" y="1091682"/>
          <a:ext cx="8856824" cy="4898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481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dgm id="{A1534741-0BEF-4B77-A5CB-35DFBCE744BC}"/>
                                            </p:graphicEl>
                                          </p:spTgt>
                                        </p:tgtEl>
                                        <p:attrNameLst>
                                          <p:attrName>style.visibility</p:attrName>
                                        </p:attrNameLst>
                                      </p:cBhvr>
                                      <p:to>
                                        <p:strVal val="visible"/>
                                      </p:to>
                                    </p:set>
                                    <p:animEffect transition="in" filter="wipe(left)">
                                      <p:cBhvr>
                                        <p:cTn id="7" dur="500"/>
                                        <p:tgtEl>
                                          <p:spTgt spid="2">
                                            <p:graphicEl>
                                              <a:dgm id="{A1534741-0BEF-4B77-A5CB-35DFBCE744BC}"/>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graphicEl>
                                              <a:dgm id="{F7AE5809-3C70-4AAF-879D-A0AA78C442C5}"/>
                                            </p:graphicEl>
                                          </p:spTgt>
                                        </p:tgtEl>
                                        <p:attrNameLst>
                                          <p:attrName>style.visibility</p:attrName>
                                        </p:attrNameLst>
                                      </p:cBhvr>
                                      <p:to>
                                        <p:strVal val="visible"/>
                                      </p:to>
                                    </p:set>
                                    <p:animEffect transition="in" filter="wipe(left)">
                                      <p:cBhvr>
                                        <p:cTn id="10" dur="500"/>
                                        <p:tgtEl>
                                          <p:spTgt spid="2">
                                            <p:graphicEl>
                                              <a:dgm id="{F7AE5809-3C70-4AAF-879D-A0AA78C442C5}"/>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graphicEl>
                                              <a:dgm id="{920797F5-CD6E-4BFB-BA54-DCE832967910}"/>
                                            </p:graphicEl>
                                          </p:spTgt>
                                        </p:tgtEl>
                                        <p:attrNameLst>
                                          <p:attrName>style.visibility</p:attrName>
                                        </p:attrNameLst>
                                      </p:cBhvr>
                                      <p:to>
                                        <p:strVal val="visible"/>
                                      </p:to>
                                    </p:set>
                                    <p:animEffect transition="in" filter="wipe(left)">
                                      <p:cBhvr>
                                        <p:cTn id="13" dur="500"/>
                                        <p:tgtEl>
                                          <p:spTgt spid="2">
                                            <p:graphicEl>
                                              <a:dgm id="{920797F5-CD6E-4BFB-BA54-DCE832967910}"/>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graphicEl>
                                              <a:dgm id="{84A45D9A-47AC-40D0-BB7C-E0E403E71C1A}"/>
                                            </p:graphicEl>
                                          </p:spTgt>
                                        </p:tgtEl>
                                        <p:attrNameLst>
                                          <p:attrName>style.visibility</p:attrName>
                                        </p:attrNameLst>
                                      </p:cBhvr>
                                      <p:to>
                                        <p:strVal val="visible"/>
                                      </p:to>
                                    </p:set>
                                    <p:animEffect transition="in" filter="wipe(left)">
                                      <p:cBhvr>
                                        <p:cTn id="18" dur="500"/>
                                        <p:tgtEl>
                                          <p:spTgt spid="2">
                                            <p:graphicEl>
                                              <a:dgm id="{84A45D9A-47AC-40D0-BB7C-E0E403E71C1A}"/>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
                                            <p:graphicEl>
                                              <a:dgm id="{C7FB5A84-1488-4E00-AA10-4B66505BBA9E}"/>
                                            </p:graphicEl>
                                          </p:spTgt>
                                        </p:tgtEl>
                                        <p:attrNameLst>
                                          <p:attrName>style.visibility</p:attrName>
                                        </p:attrNameLst>
                                      </p:cBhvr>
                                      <p:to>
                                        <p:strVal val="visible"/>
                                      </p:to>
                                    </p:set>
                                    <p:animEffect transition="in" filter="wipe(left)">
                                      <p:cBhvr>
                                        <p:cTn id="21" dur="500"/>
                                        <p:tgtEl>
                                          <p:spTgt spid="2">
                                            <p:graphicEl>
                                              <a:dgm id="{C7FB5A84-1488-4E00-AA10-4B66505BBA9E}"/>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graphicEl>
                                              <a:dgm id="{8BABCDD4-94F0-40B6-8FC0-971572258AB0}"/>
                                            </p:graphicEl>
                                          </p:spTgt>
                                        </p:tgtEl>
                                        <p:attrNameLst>
                                          <p:attrName>style.visibility</p:attrName>
                                        </p:attrNameLst>
                                      </p:cBhvr>
                                      <p:to>
                                        <p:strVal val="visible"/>
                                      </p:to>
                                    </p:set>
                                    <p:animEffect transition="in" filter="wipe(left)">
                                      <p:cBhvr>
                                        <p:cTn id="26" dur="500"/>
                                        <p:tgtEl>
                                          <p:spTgt spid="2">
                                            <p:graphicEl>
                                              <a:dgm id="{8BABCDD4-94F0-40B6-8FC0-971572258AB0}"/>
                                            </p:graphic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
                                            <p:graphicEl>
                                              <a:dgm id="{CD28104A-AEDD-4E67-9265-056FC08D43FB}"/>
                                            </p:graphicEl>
                                          </p:spTgt>
                                        </p:tgtEl>
                                        <p:attrNameLst>
                                          <p:attrName>style.visibility</p:attrName>
                                        </p:attrNameLst>
                                      </p:cBhvr>
                                      <p:to>
                                        <p:strVal val="visible"/>
                                      </p:to>
                                    </p:set>
                                    <p:animEffect transition="in" filter="wipe(left)">
                                      <p:cBhvr>
                                        <p:cTn id="29" dur="500"/>
                                        <p:tgtEl>
                                          <p:spTgt spid="2">
                                            <p:graphicEl>
                                              <a:dgm id="{CD28104A-AEDD-4E67-9265-056FC08D43FB}"/>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
                                            <p:graphicEl>
                                              <a:dgm id="{83814B48-49B8-4DF9-8F77-6E987C38C7E2}"/>
                                            </p:graphicEl>
                                          </p:spTgt>
                                        </p:tgtEl>
                                        <p:attrNameLst>
                                          <p:attrName>style.visibility</p:attrName>
                                        </p:attrNameLst>
                                      </p:cBhvr>
                                      <p:to>
                                        <p:strVal val="visible"/>
                                      </p:to>
                                    </p:set>
                                    <p:animEffect transition="in" filter="wipe(left)">
                                      <p:cBhvr>
                                        <p:cTn id="34" dur="500"/>
                                        <p:tgtEl>
                                          <p:spTgt spid="2">
                                            <p:graphicEl>
                                              <a:dgm id="{83814B48-49B8-4DF9-8F77-6E987C38C7E2}"/>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
                                            <p:graphicEl>
                                              <a:dgm id="{1A5FCE6B-334F-4EF1-A195-DF3BED8FBA1A}"/>
                                            </p:graphicEl>
                                          </p:spTgt>
                                        </p:tgtEl>
                                        <p:attrNameLst>
                                          <p:attrName>style.visibility</p:attrName>
                                        </p:attrNameLst>
                                      </p:cBhvr>
                                      <p:to>
                                        <p:strVal val="visible"/>
                                      </p:to>
                                    </p:set>
                                    <p:animEffect transition="in" filter="wipe(left)">
                                      <p:cBhvr>
                                        <p:cTn id="37" dur="500"/>
                                        <p:tgtEl>
                                          <p:spTgt spid="2">
                                            <p:graphicEl>
                                              <a:dgm id="{1A5FCE6B-334F-4EF1-A195-DF3BED8FBA1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3C3C93B1-221B-40A3-A2AF-6381716FDD6B}"/>
              </a:ext>
            </a:extLst>
          </p:cNvPr>
          <p:cNvSpPr>
            <a:spLocks noGrp="1"/>
          </p:cNvSpPr>
          <p:nvPr>
            <p:ph type="body" sz="quarter" idx="13"/>
          </p:nvPr>
        </p:nvSpPr>
        <p:spPr/>
        <p:txBody>
          <a:bodyPr/>
          <a:lstStyle/>
          <a:p>
            <a:r>
              <a:rPr lang="en-US" dirty="0"/>
              <a:t>CCDA Interfaces</a:t>
            </a:r>
          </a:p>
        </p:txBody>
      </p:sp>
      <p:sp>
        <p:nvSpPr>
          <p:cNvPr id="6" name="Text Placeholder 5">
            <a:extLst>
              <a:ext uri="{FF2B5EF4-FFF2-40B4-BE49-F238E27FC236}">
                <a16:creationId xmlns="" xmlns:a16="http://schemas.microsoft.com/office/drawing/2014/main" id="{CDED4260-0F69-4C88-B18C-6E1F7D442CBF}"/>
              </a:ext>
            </a:extLst>
          </p:cNvPr>
          <p:cNvSpPr>
            <a:spLocks noGrp="1"/>
          </p:cNvSpPr>
          <p:nvPr>
            <p:ph type="body" sz="quarter" idx="14"/>
          </p:nvPr>
        </p:nvSpPr>
        <p:spPr/>
        <p:txBody>
          <a:bodyPr/>
          <a:lstStyle/>
          <a:p>
            <a:r>
              <a:rPr lang="en-US" dirty="0"/>
              <a:t>What is a CCDA?</a:t>
            </a:r>
          </a:p>
        </p:txBody>
      </p:sp>
      <p:sp>
        <p:nvSpPr>
          <p:cNvPr id="4" name="TextBox 3">
            <a:extLst>
              <a:ext uri="{FF2B5EF4-FFF2-40B4-BE49-F238E27FC236}">
                <a16:creationId xmlns="" xmlns:a16="http://schemas.microsoft.com/office/drawing/2014/main" id="{920D5945-43FF-4045-8434-B12496DBA1BE}"/>
              </a:ext>
            </a:extLst>
          </p:cNvPr>
          <p:cNvSpPr txBox="1"/>
          <p:nvPr/>
        </p:nvSpPr>
        <p:spPr>
          <a:xfrm>
            <a:off x="1049337" y="1830206"/>
            <a:ext cx="10085386" cy="2585323"/>
          </a:xfrm>
          <a:prstGeom prst="rect">
            <a:avLst/>
          </a:prstGeom>
          <a:noFill/>
        </p:spPr>
        <p:txBody>
          <a:bodyPr wrap="square" rtlCol="0">
            <a:spAutoFit/>
          </a:bodyPr>
          <a:lstStyle/>
          <a:p>
            <a:pPr marL="285750" indent="-285750">
              <a:spcBef>
                <a:spcPts val="1800"/>
              </a:spcBef>
              <a:spcAft>
                <a:spcPts val="1800"/>
              </a:spcAft>
              <a:buSzPct val="120000"/>
              <a:buFont typeface="Arial" panose="020B0604020202020204" pitchFamily="34" charset="0"/>
              <a:buChar char="•"/>
            </a:pPr>
            <a:r>
              <a:rPr lang="en-US" dirty="0"/>
              <a:t>CCDA = Consolidated Clinical Document Architecture</a:t>
            </a:r>
          </a:p>
          <a:p>
            <a:pPr marL="285750" indent="-285750">
              <a:spcBef>
                <a:spcPts val="1800"/>
              </a:spcBef>
              <a:spcAft>
                <a:spcPts val="1800"/>
              </a:spcAft>
              <a:buSzPct val="120000"/>
              <a:buFont typeface="Arial" panose="020B0604020202020204" pitchFamily="34" charset="0"/>
              <a:buChar char="•"/>
            </a:pPr>
            <a:r>
              <a:rPr lang="en-US" dirty="0"/>
              <a:t>Industry standard summary of care document</a:t>
            </a:r>
          </a:p>
          <a:p>
            <a:pPr marL="285750" indent="-285750">
              <a:spcBef>
                <a:spcPts val="1800"/>
              </a:spcBef>
              <a:spcAft>
                <a:spcPts val="1800"/>
              </a:spcAft>
              <a:buSzPct val="120000"/>
              <a:buFont typeface="Arial" panose="020B0604020202020204" pitchFamily="34" charset="0"/>
              <a:buChar char="•"/>
            </a:pPr>
            <a:r>
              <a:rPr lang="en-US" dirty="0"/>
              <a:t>CCDAs are the primary way in which to send/receive clinical data via interfaces</a:t>
            </a:r>
          </a:p>
          <a:p>
            <a:pPr marL="285750" indent="-285750">
              <a:spcBef>
                <a:spcPts val="1800"/>
              </a:spcBef>
              <a:spcAft>
                <a:spcPts val="1800"/>
              </a:spcAft>
              <a:buSzPct val="120000"/>
              <a:buFont typeface="Arial" panose="020B0604020202020204" pitchFamily="34" charset="0"/>
              <a:buChar char="•"/>
            </a:pPr>
            <a:r>
              <a:rPr lang="en-US" dirty="0"/>
              <a:t>At a high level, CCDAs contain:</a:t>
            </a:r>
          </a:p>
        </p:txBody>
      </p:sp>
      <p:sp>
        <p:nvSpPr>
          <p:cNvPr id="3" name="TextBox 2">
            <a:extLst>
              <a:ext uri="{FF2B5EF4-FFF2-40B4-BE49-F238E27FC236}">
                <a16:creationId xmlns="" xmlns:a16="http://schemas.microsoft.com/office/drawing/2014/main" id="{F67464C2-26C4-48AC-B630-981A8EDA52E7}"/>
              </a:ext>
            </a:extLst>
          </p:cNvPr>
          <p:cNvSpPr txBox="1"/>
          <p:nvPr/>
        </p:nvSpPr>
        <p:spPr>
          <a:xfrm>
            <a:off x="1049337" y="4480843"/>
            <a:ext cx="7124279" cy="1429899"/>
          </a:xfrm>
          <a:prstGeom prst="rect">
            <a:avLst/>
          </a:prstGeom>
          <a:noFill/>
        </p:spPr>
        <p:txBody>
          <a:bodyPr wrap="square" numCol="2" spcCol="0" rtlCol="0">
            <a:noAutofit/>
          </a:bodyPr>
          <a:lstStyle/>
          <a:p>
            <a:pPr marL="742950" lvl="1" indent="-230188">
              <a:spcBef>
                <a:spcPts val="600"/>
              </a:spcBef>
              <a:spcAft>
                <a:spcPts val="600"/>
              </a:spcAft>
              <a:buSzPct val="80000"/>
              <a:buFont typeface="Courier New" panose="02070309020205020404" pitchFamily="49" charset="0"/>
              <a:buChar char="o"/>
            </a:pPr>
            <a:r>
              <a:rPr lang="en-US" dirty="0"/>
              <a:t>Problem List</a:t>
            </a:r>
          </a:p>
          <a:p>
            <a:pPr marL="742950" lvl="1" indent="-230188">
              <a:spcBef>
                <a:spcPts val="600"/>
              </a:spcBef>
              <a:spcAft>
                <a:spcPts val="600"/>
              </a:spcAft>
              <a:buSzPct val="80000"/>
              <a:buFont typeface="Courier New" panose="02070309020205020404" pitchFamily="49" charset="0"/>
              <a:buChar char="o"/>
            </a:pPr>
            <a:r>
              <a:rPr lang="en-US" dirty="0"/>
              <a:t>Allergies</a:t>
            </a:r>
          </a:p>
          <a:p>
            <a:pPr marL="742950" lvl="1" indent="-230188">
              <a:spcBef>
                <a:spcPts val="600"/>
              </a:spcBef>
              <a:spcAft>
                <a:spcPts val="600"/>
              </a:spcAft>
              <a:buSzPct val="80000"/>
              <a:buFont typeface="Courier New" panose="02070309020205020404" pitchFamily="49" charset="0"/>
              <a:buChar char="o"/>
            </a:pPr>
            <a:r>
              <a:rPr lang="en-US" dirty="0"/>
              <a:t>Meds</a:t>
            </a:r>
          </a:p>
          <a:p>
            <a:pPr marL="742950" lvl="1" indent="-230188">
              <a:spcBef>
                <a:spcPts val="600"/>
              </a:spcBef>
              <a:spcAft>
                <a:spcPts val="600"/>
              </a:spcAft>
              <a:buSzPct val="80000"/>
              <a:buFont typeface="Courier New" panose="02070309020205020404" pitchFamily="49" charset="0"/>
              <a:buChar char="o"/>
            </a:pPr>
            <a:r>
              <a:rPr lang="en-US" dirty="0"/>
              <a:t>Vitals</a:t>
            </a:r>
          </a:p>
          <a:p>
            <a:pPr marL="742950" lvl="1" indent="-230188">
              <a:spcBef>
                <a:spcPts val="600"/>
              </a:spcBef>
              <a:spcAft>
                <a:spcPts val="600"/>
              </a:spcAft>
              <a:buSzPct val="80000"/>
              <a:buFont typeface="Courier New" panose="02070309020205020404" pitchFamily="49" charset="0"/>
              <a:buChar char="o"/>
            </a:pPr>
            <a:r>
              <a:rPr lang="en-US" dirty="0"/>
              <a:t>Histories</a:t>
            </a:r>
          </a:p>
        </p:txBody>
      </p:sp>
    </p:spTree>
    <p:extLst>
      <p:ext uri="{BB962C8B-B14F-4D97-AF65-F5344CB8AC3E}">
        <p14:creationId xmlns:p14="http://schemas.microsoft.com/office/powerpoint/2010/main" val="167689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3C3C93B1-221B-40A3-A2AF-6381716FDD6B}"/>
              </a:ext>
            </a:extLst>
          </p:cNvPr>
          <p:cNvSpPr>
            <a:spLocks noGrp="1"/>
          </p:cNvSpPr>
          <p:nvPr>
            <p:ph type="body" sz="quarter" idx="13"/>
          </p:nvPr>
        </p:nvSpPr>
        <p:spPr/>
        <p:txBody>
          <a:bodyPr/>
          <a:lstStyle/>
          <a:p>
            <a:r>
              <a:rPr lang="en-US" dirty="0"/>
              <a:t>Direct Interface</a:t>
            </a:r>
          </a:p>
        </p:txBody>
      </p:sp>
      <p:grpSp>
        <p:nvGrpSpPr>
          <p:cNvPr id="6" name="Group 5">
            <a:extLst>
              <a:ext uri="{FF2B5EF4-FFF2-40B4-BE49-F238E27FC236}">
                <a16:creationId xmlns="" xmlns:a16="http://schemas.microsoft.com/office/drawing/2014/main" id="{8B266AB3-7BD1-44C3-A0FD-506E35808B16}"/>
              </a:ext>
            </a:extLst>
          </p:cNvPr>
          <p:cNvGrpSpPr/>
          <p:nvPr/>
        </p:nvGrpSpPr>
        <p:grpSpPr>
          <a:xfrm>
            <a:off x="909148" y="1956485"/>
            <a:ext cx="2228620" cy="2239838"/>
            <a:chOff x="909149" y="1611252"/>
            <a:chExt cx="2228620" cy="2239838"/>
          </a:xfrm>
        </p:grpSpPr>
        <p:sp>
          <p:nvSpPr>
            <p:cNvPr id="7" name="laptop">
              <a:extLst>
                <a:ext uri="{FF2B5EF4-FFF2-40B4-BE49-F238E27FC236}">
                  <a16:creationId xmlns="" xmlns:a16="http://schemas.microsoft.com/office/drawing/2014/main" id="{963D3F8A-2F25-413A-8C97-7D40C6CA23F8}"/>
                </a:ext>
              </a:extLst>
            </p:cNvPr>
            <p:cNvSpPr>
              <a:spLocks noEditPoints="1" noChangeArrowheads="1"/>
            </p:cNvSpPr>
            <p:nvPr/>
          </p:nvSpPr>
          <p:spPr bwMode="auto">
            <a:xfrm>
              <a:off x="1118584" y="1611252"/>
              <a:ext cx="1809751"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8" name="TextBox 7">
              <a:extLst>
                <a:ext uri="{FF2B5EF4-FFF2-40B4-BE49-F238E27FC236}">
                  <a16:creationId xmlns="" xmlns:a16="http://schemas.microsoft.com/office/drawing/2014/main" id="{CE7DB646-D2AC-471E-9BF0-C658A395AAB4}"/>
                </a:ext>
              </a:extLst>
            </p:cNvPr>
            <p:cNvSpPr txBox="1"/>
            <p:nvPr/>
          </p:nvSpPr>
          <p:spPr>
            <a:xfrm>
              <a:off x="909149" y="3204759"/>
              <a:ext cx="2228620" cy="646331"/>
            </a:xfrm>
            <a:prstGeom prst="rect">
              <a:avLst/>
            </a:prstGeom>
            <a:noFill/>
          </p:spPr>
          <p:txBody>
            <a:bodyPr wrap="square" rtlCol="0">
              <a:spAutoFit/>
            </a:bodyPr>
            <a:lstStyle/>
            <a:p>
              <a:pPr algn="ctr"/>
              <a:r>
                <a:rPr lang="en-US" b="1" dirty="0"/>
                <a:t>Sender’s</a:t>
              </a:r>
            </a:p>
            <a:p>
              <a:pPr algn="ctr"/>
              <a:r>
                <a:rPr lang="en-US" b="1" dirty="0"/>
                <a:t>EHR</a:t>
              </a:r>
            </a:p>
          </p:txBody>
        </p:sp>
      </p:grpSp>
      <p:grpSp>
        <p:nvGrpSpPr>
          <p:cNvPr id="9" name="Group 8">
            <a:extLst>
              <a:ext uri="{FF2B5EF4-FFF2-40B4-BE49-F238E27FC236}">
                <a16:creationId xmlns="" xmlns:a16="http://schemas.microsoft.com/office/drawing/2014/main" id="{AB728A60-69D8-44CB-BB15-045634BF6809}"/>
              </a:ext>
            </a:extLst>
          </p:cNvPr>
          <p:cNvGrpSpPr/>
          <p:nvPr/>
        </p:nvGrpSpPr>
        <p:grpSpPr>
          <a:xfrm>
            <a:off x="9472724" y="1956485"/>
            <a:ext cx="1809751" cy="2101339"/>
            <a:chOff x="9472725" y="1611252"/>
            <a:chExt cx="1809751" cy="2101339"/>
          </a:xfrm>
        </p:grpSpPr>
        <p:sp>
          <p:nvSpPr>
            <p:cNvPr id="10" name="laptop">
              <a:extLst>
                <a:ext uri="{FF2B5EF4-FFF2-40B4-BE49-F238E27FC236}">
                  <a16:creationId xmlns="" xmlns:a16="http://schemas.microsoft.com/office/drawing/2014/main" id="{FCEBF861-CBB3-4008-9099-714F15BED1E3}"/>
                </a:ext>
              </a:extLst>
            </p:cNvPr>
            <p:cNvSpPr>
              <a:spLocks noEditPoints="1" noChangeArrowheads="1"/>
            </p:cNvSpPr>
            <p:nvPr/>
          </p:nvSpPr>
          <p:spPr bwMode="auto">
            <a:xfrm>
              <a:off x="9472725" y="1611252"/>
              <a:ext cx="1809751"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11" name="TextBox 10">
              <a:extLst>
                <a:ext uri="{FF2B5EF4-FFF2-40B4-BE49-F238E27FC236}">
                  <a16:creationId xmlns="" xmlns:a16="http://schemas.microsoft.com/office/drawing/2014/main" id="{5B2375EE-5726-479F-89CB-74D0261BE3B8}"/>
                </a:ext>
              </a:extLst>
            </p:cNvPr>
            <p:cNvSpPr txBox="1"/>
            <p:nvPr/>
          </p:nvSpPr>
          <p:spPr>
            <a:xfrm>
              <a:off x="9653700" y="3066260"/>
              <a:ext cx="1447800" cy="646331"/>
            </a:xfrm>
            <a:prstGeom prst="rect">
              <a:avLst/>
            </a:prstGeom>
            <a:noFill/>
          </p:spPr>
          <p:txBody>
            <a:bodyPr wrap="square" rtlCol="0">
              <a:spAutoFit/>
            </a:bodyPr>
            <a:lstStyle/>
            <a:p>
              <a:pPr algn="ctr"/>
              <a:r>
                <a:rPr lang="en-US" b="1" dirty="0"/>
                <a:t>Receiver’s                                EHR</a:t>
              </a:r>
            </a:p>
          </p:txBody>
        </p:sp>
      </p:grpSp>
      <p:sp>
        <p:nvSpPr>
          <p:cNvPr id="12" name="Rectangle 11">
            <a:extLst>
              <a:ext uri="{FF2B5EF4-FFF2-40B4-BE49-F238E27FC236}">
                <a16:creationId xmlns="" xmlns:a16="http://schemas.microsoft.com/office/drawing/2014/main" id="{68C06F0C-2A78-4D0E-AF24-38A174007E32}"/>
              </a:ext>
            </a:extLst>
          </p:cNvPr>
          <p:cNvSpPr/>
          <p:nvPr/>
        </p:nvSpPr>
        <p:spPr>
          <a:xfrm>
            <a:off x="1798362" y="4852545"/>
            <a:ext cx="8595275" cy="954107"/>
          </a:xfrm>
          <a:prstGeom prst="rect">
            <a:avLst/>
          </a:prstGeom>
        </p:spPr>
        <p:txBody>
          <a:bodyPr wrap="square">
            <a:spAutoFit/>
          </a:bodyPr>
          <a:lstStyle/>
          <a:p>
            <a:pPr algn="ctr"/>
            <a:r>
              <a:rPr lang="en-US" sz="2800" u="sng" dirty="0" err="1"/>
              <a:t>John.Smith</a:t>
            </a:r>
            <a:r>
              <a:rPr lang="en-US" sz="2800" dirty="0"/>
              <a:t>@ </a:t>
            </a:r>
            <a:r>
              <a:rPr lang="en-US" sz="2800" u="sng" dirty="0"/>
              <a:t>NMA.eclinicaldirectplus.com</a:t>
            </a:r>
          </a:p>
          <a:p>
            <a:r>
              <a:rPr lang="en-US" sz="1400" dirty="0">
                <a:solidFill>
                  <a:schemeClr val="accent2">
                    <a:lumMod val="75000"/>
                  </a:schemeClr>
                </a:solidFill>
              </a:rPr>
              <a:t>                      Recipient/Sender              Sub-Domain                   Domain</a:t>
            </a:r>
          </a:p>
          <a:p>
            <a:r>
              <a:rPr lang="en-US" sz="1400" dirty="0">
                <a:solidFill>
                  <a:schemeClr val="accent2">
                    <a:lumMod val="75000"/>
                  </a:schemeClr>
                </a:solidFill>
              </a:rPr>
              <a:t>	</a:t>
            </a:r>
          </a:p>
        </p:txBody>
      </p:sp>
      <p:grpSp>
        <p:nvGrpSpPr>
          <p:cNvPr id="13" name="Group 12">
            <a:extLst>
              <a:ext uri="{FF2B5EF4-FFF2-40B4-BE49-F238E27FC236}">
                <a16:creationId xmlns="" xmlns:a16="http://schemas.microsoft.com/office/drawing/2014/main" id="{7D6FAF24-7534-49C1-9F7F-F83A6422A2F9}"/>
              </a:ext>
            </a:extLst>
          </p:cNvPr>
          <p:cNvGrpSpPr/>
          <p:nvPr/>
        </p:nvGrpSpPr>
        <p:grpSpPr>
          <a:xfrm>
            <a:off x="4105438" y="2218422"/>
            <a:ext cx="1984147" cy="1839402"/>
            <a:chOff x="3863713" y="1873189"/>
            <a:chExt cx="1984147" cy="1839402"/>
          </a:xfrm>
        </p:grpSpPr>
        <p:sp>
          <p:nvSpPr>
            <p:cNvPr id="14" name="TextBox 13">
              <a:extLst>
                <a:ext uri="{FF2B5EF4-FFF2-40B4-BE49-F238E27FC236}">
                  <a16:creationId xmlns="" xmlns:a16="http://schemas.microsoft.com/office/drawing/2014/main" id="{AEB398CF-E0C8-4676-9EC1-6FEEAC429443}"/>
                </a:ext>
              </a:extLst>
            </p:cNvPr>
            <p:cNvSpPr txBox="1"/>
            <p:nvPr/>
          </p:nvSpPr>
          <p:spPr>
            <a:xfrm>
              <a:off x="3863713" y="3066260"/>
              <a:ext cx="1984147" cy="646331"/>
            </a:xfrm>
            <a:prstGeom prst="rect">
              <a:avLst/>
            </a:prstGeom>
            <a:noFill/>
          </p:spPr>
          <p:txBody>
            <a:bodyPr wrap="square" rtlCol="0">
              <a:spAutoFit/>
            </a:bodyPr>
            <a:lstStyle/>
            <a:p>
              <a:pPr algn="ctr"/>
              <a:r>
                <a:rPr lang="en-US" b="1" dirty="0"/>
                <a:t>Sender</a:t>
              </a:r>
            </a:p>
            <a:p>
              <a:pPr algn="ctr"/>
              <a:r>
                <a:rPr lang="en-US" b="1" dirty="0"/>
                <a:t> HISP</a:t>
              </a:r>
            </a:p>
          </p:txBody>
        </p:sp>
        <p:pic>
          <p:nvPicPr>
            <p:cNvPr id="15" name="Picture 14" descr="blue phone tower.WMF">
              <a:extLst>
                <a:ext uri="{FF2B5EF4-FFF2-40B4-BE49-F238E27FC236}">
                  <a16:creationId xmlns="" xmlns:a16="http://schemas.microsoft.com/office/drawing/2014/main" id="{9C89E5C1-7F83-41C2-A9A9-85EA1481F4DA}"/>
                </a:ext>
              </a:extLst>
            </p:cNvPr>
            <p:cNvPicPr>
              <a:picLocks noChangeAspect="1"/>
            </p:cNvPicPr>
            <p:nvPr/>
          </p:nvPicPr>
          <p:blipFill>
            <a:blip r:embed="rId2" cstate="print"/>
            <a:stretch>
              <a:fillRect/>
            </a:stretch>
          </p:blipFill>
          <p:spPr>
            <a:xfrm>
              <a:off x="4365369" y="1873189"/>
              <a:ext cx="980835" cy="838200"/>
            </a:xfrm>
            <a:prstGeom prst="rect">
              <a:avLst/>
            </a:prstGeom>
          </p:spPr>
        </p:pic>
      </p:grpSp>
      <p:grpSp>
        <p:nvGrpSpPr>
          <p:cNvPr id="16" name="Group 15">
            <a:extLst>
              <a:ext uri="{FF2B5EF4-FFF2-40B4-BE49-F238E27FC236}">
                <a16:creationId xmlns="" xmlns:a16="http://schemas.microsoft.com/office/drawing/2014/main" id="{81B966FC-4F38-4A02-822D-132AE22EA5FD}"/>
              </a:ext>
            </a:extLst>
          </p:cNvPr>
          <p:cNvGrpSpPr/>
          <p:nvPr/>
        </p:nvGrpSpPr>
        <p:grpSpPr>
          <a:xfrm>
            <a:off x="7057255" y="2214249"/>
            <a:ext cx="1447800" cy="1843575"/>
            <a:chOff x="6562680" y="1869016"/>
            <a:chExt cx="1447800" cy="1843575"/>
          </a:xfrm>
        </p:grpSpPr>
        <p:sp>
          <p:nvSpPr>
            <p:cNvPr id="17" name="TextBox 16">
              <a:extLst>
                <a:ext uri="{FF2B5EF4-FFF2-40B4-BE49-F238E27FC236}">
                  <a16:creationId xmlns="" xmlns:a16="http://schemas.microsoft.com/office/drawing/2014/main" id="{88DF500D-2AF2-416A-A515-4320820C51B1}"/>
                </a:ext>
              </a:extLst>
            </p:cNvPr>
            <p:cNvSpPr txBox="1"/>
            <p:nvPr/>
          </p:nvSpPr>
          <p:spPr>
            <a:xfrm>
              <a:off x="6562680" y="3066260"/>
              <a:ext cx="1447800" cy="646331"/>
            </a:xfrm>
            <a:prstGeom prst="rect">
              <a:avLst/>
            </a:prstGeom>
            <a:noFill/>
          </p:spPr>
          <p:txBody>
            <a:bodyPr wrap="square" rtlCol="0">
              <a:spAutoFit/>
            </a:bodyPr>
            <a:lstStyle/>
            <a:p>
              <a:pPr algn="ctr"/>
              <a:r>
                <a:rPr lang="en-US" b="1" dirty="0"/>
                <a:t>Vendor HISP</a:t>
              </a:r>
            </a:p>
          </p:txBody>
        </p:sp>
        <p:pic>
          <p:nvPicPr>
            <p:cNvPr id="18" name="Picture 17" descr="black phone tower.WMF">
              <a:extLst>
                <a:ext uri="{FF2B5EF4-FFF2-40B4-BE49-F238E27FC236}">
                  <a16:creationId xmlns="" xmlns:a16="http://schemas.microsoft.com/office/drawing/2014/main" id="{127545B8-FFF9-4991-B0EE-08690667CE7C}"/>
                </a:ext>
              </a:extLst>
            </p:cNvPr>
            <p:cNvPicPr>
              <a:picLocks noChangeAspect="1"/>
            </p:cNvPicPr>
            <p:nvPr/>
          </p:nvPicPr>
          <p:blipFill>
            <a:blip r:embed="rId3" cstate="print"/>
            <a:stretch>
              <a:fillRect/>
            </a:stretch>
          </p:blipFill>
          <p:spPr>
            <a:xfrm>
              <a:off x="6791280" y="1869016"/>
              <a:ext cx="990600" cy="846546"/>
            </a:xfrm>
            <a:prstGeom prst="rect">
              <a:avLst/>
            </a:prstGeom>
          </p:spPr>
        </p:pic>
      </p:grpSp>
      <p:grpSp>
        <p:nvGrpSpPr>
          <p:cNvPr id="19" name="Group 18">
            <a:extLst>
              <a:ext uri="{FF2B5EF4-FFF2-40B4-BE49-F238E27FC236}">
                <a16:creationId xmlns="" xmlns:a16="http://schemas.microsoft.com/office/drawing/2014/main" id="{994C4E6D-48CF-457F-89E0-F008A7A622E2}"/>
              </a:ext>
            </a:extLst>
          </p:cNvPr>
          <p:cNvGrpSpPr/>
          <p:nvPr/>
        </p:nvGrpSpPr>
        <p:grpSpPr>
          <a:xfrm>
            <a:off x="3250479" y="3618532"/>
            <a:ext cx="742247" cy="154776"/>
            <a:chOff x="3256664" y="3350767"/>
            <a:chExt cx="742247" cy="154776"/>
          </a:xfrm>
        </p:grpSpPr>
        <p:cxnSp>
          <p:nvCxnSpPr>
            <p:cNvPr id="20" name="Straight Arrow Connector 19">
              <a:extLst>
                <a:ext uri="{FF2B5EF4-FFF2-40B4-BE49-F238E27FC236}">
                  <a16:creationId xmlns="" xmlns:a16="http://schemas.microsoft.com/office/drawing/2014/main" id="{043D9FF4-FE3A-4B5A-91F7-71D990DAE994}"/>
                </a:ext>
              </a:extLst>
            </p:cNvPr>
            <p:cNvCxnSpPr/>
            <p:nvPr/>
          </p:nvCxnSpPr>
          <p:spPr>
            <a:xfrm>
              <a:off x="3256664" y="3350767"/>
              <a:ext cx="742247" cy="23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 xmlns:a16="http://schemas.microsoft.com/office/drawing/2014/main" id="{B5C2E81B-A4E9-4690-991E-B47D6BF17BD5}"/>
                </a:ext>
              </a:extLst>
            </p:cNvPr>
            <p:cNvCxnSpPr>
              <a:cxnSpLocks/>
            </p:cNvCxnSpPr>
            <p:nvPr/>
          </p:nvCxnSpPr>
          <p:spPr>
            <a:xfrm flipH="1">
              <a:off x="3256664" y="3503167"/>
              <a:ext cx="742247" cy="23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2" name="Group 21">
            <a:extLst>
              <a:ext uri="{FF2B5EF4-FFF2-40B4-BE49-F238E27FC236}">
                <a16:creationId xmlns="" xmlns:a16="http://schemas.microsoft.com/office/drawing/2014/main" id="{EDFA1B33-4AAB-44AD-8336-8060C5B43F44}"/>
              </a:ext>
            </a:extLst>
          </p:cNvPr>
          <p:cNvGrpSpPr/>
          <p:nvPr/>
        </p:nvGrpSpPr>
        <p:grpSpPr>
          <a:xfrm>
            <a:off x="6202296" y="3618532"/>
            <a:ext cx="742247" cy="154776"/>
            <a:chOff x="3256664" y="3350767"/>
            <a:chExt cx="742247" cy="154776"/>
          </a:xfrm>
        </p:grpSpPr>
        <p:cxnSp>
          <p:nvCxnSpPr>
            <p:cNvPr id="23" name="Straight Arrow Connector 22">
              <a:extLst>
                <a:ext uri="{FF2B5EF4-FFF2-40B4-BE49-F238E27FC236}">
                  <a16:creationId xmlns="" xmlns:a16="http://schemas.microsoft.com/office/drawing/2014/main" id="{B2D9ACA8-34D2-4892-AF9E-A90AFA712F18}"/>
                </a:ext>
              </a:extLst>
            </p:cNvPr>
            <p:cNvCxnSpPr/>
            <p:nvPr/>
          </p:nvCxnSpPr>
          <p:spPr>
            <a:xfrm>
              <a:off x="3256664" y="3350767"/>
              <a:ext cx="742247" cy="23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 xmlns:a16="http://schemas.microsoft.com/office/drawing/2014/main" id="{767D3E76-AE9C-4FBF-BC1D-D6E34C478540}"/>
                </a:ext>
              </a:extLst>
            </p:cNvPr>
            <p:cNvCxnSpPr>
              <a:cxnSpLocks/>
            </p:cNvCxnSpPr>
            <p:nvPr/>
          </p:nvCxnSpPr>
          <p:spPr>
            <a:xfrm flipH="1">
              <a:off x="3256664" y="3503167"/>
              <a:ext cx="742247" cy="23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 xmlns:a16="http://schemas.microsoft.com/office/drawing/2014/main" id="{AE3641B1-493F-4A94-9EF2-E5A8FAF7B556}"/>
              </a:ext>
            </a:extLst>
          </p:cNvPr>
          <p:cNvGrpSpPr/>
          <p:nvPr/>
        </p:nvGrpSpPr>
        <p:grpSpPr>
          <a:xfrm>
            <a:off x="8708253" y="3618532"/>
            <a:ext cx="742247" cy="154776"/>
            <a:chOff x="3256664" y="3350767"/>
            <a:chExt cx="742247" cy="154776"/>
          </a:xfrm>
        </p:grpSpPr>
        <p:cxnSp>
          <p:nvCxnSpPr>
            <p:cNvPr id="26" name="Straight Arrow Connector 25">
              <a:extLst>
                <a:ext uri="{FF2B5EF4-FFF2-40B4-BE49-F238E27FC236}">
                  <a16:creationId xmlns="" xmlns:a16="http://schemas.microsoft.com/office/drawing/2014/main" id="{5B55BAC1-3D74-4B22-8A89-744BCA3B4D77}"/>
                </a:ext>
              </a:extLst>
            </p:cNvPr>
            <p:cNvCxnSpPr/>
            <p:nvPr/>
          </p:nvCxnSpPr>
          <p:spPr>
            <a:xfrm>
              <a:off x="3256664" y="3350767"/>
              <a:ext cx="742247" cy="23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 xmlns:a16="http://schemas.microsoft.com/office/drawing/2014/main" id="{92AE50D0-94ED-4F7C-BC39-8576668955D9}"/>
                </a:ext>
              </a:extLst>
            </p:cNvPr>
            <p:cNvCxnSpPr>
              <a:cxnSpLocks/>
            </p:cNvCxnSpPr>
            <p:nvPr/>
          </p:nvCxnSpPr>
          <p:spPr>
            <a:xfrm flipH="1">
              <a:off x="3256664" y="3503167"/>
              <a:ext cx="742247" cy="23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424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outVertical)">
                                      <p:cBhvr>
                                        <p:cTn id="19" dur="500"/>
                                        <p:tgtEl>
                                          <p:spTgt spid="19"/>
                                        </p:tgtEl>
                                      </p:cBhvr>
                                    </p:animEffect>
                                  </p:childTnLst>
                                </p:cTn>
                              </p:par>
                              <p:par>
                                <p:cTn id="20" presetID="16" presetClass="entr" presetSubtype="37"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outVertical)">
                                      <p:cBhvr>
                                        <p:cTn id="22" dur="500"/>
                                        <p:tgtEl>
                                          <p:spTgt spid="22"/>
                                        </p:tgtEl>
                                      </p:cBhvr>
                                    </p:animEffect>
                                  </p:childTnLst>
                                </p:cTn>
                              </p:par>
                              <p:par>
                                <p:cTn id="23" presetID="16" presetClass="entr" presetSubtype="37"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outVertical)">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3C3C93B1-221B-40A3-A2AF-6381716FDD6B}"/>
              </a:ext>
            </a:extLst>
          </p:cNvPr>
          <p:cNvSpPr>
            <a:spLocks noGrp="1"/>
          </p:cNvSpPr>
          <p:nvPr>
            <p:ph type="body" sz="quarter" idx="13"/>
          </p:nvPr>
        </p:nvSpPr>
        <p:spPr/>
        <p:txBody>
          <a:bodyPr/>
          <a:lstStyle/>
          <a:p>
            <a:r>
              <a:rPr lang="en-US" dirty="0"/>
              <a:t>HIE CCDA Exchange</a:t>
            </a:r>
          </a:p>
        </p:txBody>
      </p:sp>
      <p:grpSp>
        <p:nvGrpSpPr>
          <p:cNvPr id="10" name="Group 9">
            <a:extLst>
              <a:ext uri="{FF2B5EF4-FFF2-40B4-BE49-F238E27FC236}">
                <a16:creationId xmlns="" xmlns:a16="http://schemas.microsoft.com/office/drawing/2014/main" id="{6F23E7AA-7D44-4941-A597-F299B4769B3C}"/>
              </a:ext>
            </a:extLst>
          </p:cNvPr>
          <p:cNvGrpSpPr>
            <a:grpSpLocks noChangeAspect="1"/>
          </p:cNvGrpSpPr>
          <p:nvPr/>
        </p:nvGrpSpPr>
        <p:grpSpPr>
          <a:xfrm>
            <a:off x="1284491" y="1696341"/>
            <a:ext cx="9623017" cy="3745243"/>
            <a:chOff x="2291287" y="1890446"/>
            <a:chExt cx="7906310" cy="3077107"/>
          </a:xfrm>
        </p:grpSpPr>
        <p:pic>
          <p:nvPicPr>
            <p:cNvPr id="4" name="Picture 3">
              <a:extLst>
                <a:ext uri="{FF2B5EF4-FFF2-40B4-BE49-F238E27FC236}">
                  <a16:creationId xmlns="" xmlns:a16="http://schemas.microsoft.com/office/drawing/2014/main" id="{B71B84DE-706D-4899-8609-8FDEFD43E013}"/>
                </a:ext>
              </a:extLst>
            </p:cNvPr>
            <p:cNvPicPr>
              <a:picLocks noChangeAspect="1"/>
            </p:cNvPicPr>
            <p:nvPr/>
          </p:nvPicPr>
          <p:blipFill rotWithShape="1">
            <a:blip r:embed="rId2">
              <a:clrChange>
                <a:clrFrom>
                  <a:srgbClr val="FFFFFF"/>
                </a:clrFrom>
                <a:clrTo>
                  <a:srgbClr val="FFFFFF">
                    <a:alpha val="0"/>
                  </a:srgbClr>
                </a:clrTo>
              </a:clrChange>
            </a:blip>
            <a:srcRect r="42173" b="7826"/>
            <a:stretch/>
          </p:blipFill>
          <p:spPr>
            <a:xfrm>
              <a:off x="2291287" y="1890446"/>
              <a:ext cx="5661504" cy="3077107"/>
            </a:xfrm>
            <a:prstGeom prst="rect">
              <a:avLst/>
            </a:prstGeom>
          </p:spPr>
        </p:pic>
        <p:grpSp>
          <p:nvGrpSpPr>
            <p:cNvPr id="9" name="Group 8">
              <a:extLst>
                <a:ext uri="{FF2B5EF4-FFF2-40B4-BE49-F238E27FC236}">
                  <a16:creationId xmlns="" xmlns:a16="http://schemas.microsoft.com/office/drawing/2014/main" id="{2B91900E-9DBB-40C5-99C3-29E331301CB1}"/>
                </a:ext>
              </a:extLst>
            </p:cNvPr>
            <p:cNvGrpSpPr/>
            <p:nvPr/>
          </p:nvGrpSpPr>
          <p:grpSpPr>
            <a:xfrm>
              <a:off x="8160794" y="2466391"/>
              <a:ext cx="2036803" cy="1925217"/>
              <a:chOff x="7535643" y="2139846"/>
              <a:chExt cx="2036803" cy="1925217"/>
            </a:xfrm>
          </p:grpSpPr>
          <p:pic>
            <p:nvPicPr>
              <p:cNvPr id="7" name="Graphic 6" descr="Stethoscope">
                <a:extLst>
                  <a:ext uri="{FF2B5EF4-FFF2-40B4-BE49-F238E27FC236}">
                    <a16:creationId xmlns="" xmlns:a16="http://schemas.microsoft.com/office/drawing/2014/main" id="{10B4E376-0349-48B7-9779-06FC1A0C3CD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096844" y="3150663"/>
                <a:ext cx="914400" cy="914400"/>
              </a:xfrm>
              <a:prstGeom prst="rect">
                <a:avLst/>
              </a:prstGeom>
            </p:spPr>
          </p:pic>
          <p:grpSp>
            <p:nvGrpSpPr>
              <p:cNvPr id="3" name="Group 2">
                <a:extLst>
                  <a:ext uri="{FF2B5EF4-FFF2-40B4-BE49-F238E27FC236}">
                    <a16:creationId xmlns="" xmlns:a16="http://schemas.microsoft.com/office/drawing/2014/main" id="{C9AB34F4-FBB4-4C72-9633-9CBFFA0EA9D7}"/>
                  </a:ext>
                </a:extLst>
              </p:cNvPr>
              <p:cNvGrpSpPr/>
              <p:nvPr/>
            </p:nvGrpSpPr>
            <p:grpSpPr>
              <a:xfrm>
                <a:off x="7535643" y="2139846"/>
                <a:ext cx="2036803" cy="914400"/>
                <a:chOff x="7535643" y="2139846"/>
                <a:chExt cx="2036803" cy="914400"/>
              </a:xfrm>
            </p:grpSpPr>
            <p:pic>
              <p:nvPicPr>
                <p:cNvPr id="6" name="Graphic 5" descr="Stethoscope">
                  <a:extLst>
                    <a:ext uri="{FF2B5EF4-FFF2-40B4-BE49-F238E27FC236}">
                      <a16:creationId xmlns="" xmlns:a16="http://schemas.microsoft.com/office/drawing/2014/main" id="{CD71D8C2-2D43-4C7D-99F2-AE4C2F8FB72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535643" y="2139846"/>
                  <a:ext cx="914400" cy="914400"/>
                </a:xfrm>
                <a:prstGeom prst="rect">
                  <a:avLst/>
                </a:prstGeom>
              </p:spPr>
            </p:pic>
            <p:pic>
              <p:nvPicPr>
                <p:cNvPr id="8" name="Graphic 7" descr="Stethoscope">
                  <a:extLst>
                    <a:ext uri="{FF2B5EF4-FFF2-40B4-BE49-F238E27FC236}">
                      <a16:creationId xmlns="" xmlns:a16="http://schemas.microsoft.com/office/drawing/2014/main" id="{50538FFD-C160-4640-AE18-4E4B7694212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658046" y="2139846"/>
                  <a:ext cx="914400" cy="914400"/>
                </a:xfrm>
                <a:prstGeom prst="rect">
                  <a:avLst/>
                </a:prstGeom>
              </p:spPr>
            </p:pic>
          </p:grpSp>
        </p:grpSp>
      </p:grpSp>
    </p:spTree>
    <p:extLst>
      <p:ext uri="{BB962C8B-B14F-4D97-AF65-F5344CB8AC3E}">
        <p14:creationId xmlns:p14="http://schemas.microsoft.com/office/powerpoint/2010/main" val="3998274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3C3C93B1-221B-40A3-A2AF-6381716FDD6B}"/>
              </a:ext>
            </a:extLst>
          </p:cNvPr>
          <p:cNvSpPr>
            <a:spLocks noGrp="1"/>
          </p:cNvSpPr>
          <p:nvPr>
            <p:ph type="body" sz="quarter" idx="13"/>
          </p:nvPr>
        </p:nvSpPr>
        <p:spPr/>
        <p:txBody>
          <a:bodyPr/>
          <a:lstStyle/>
          <a:p>
            <a:r>
              <a:rPr lang="en-US" dirty="0"/>
              <a:t>HIE CCDA Exchange</a:t>
            </a:r>
          </a:p>
        </p:txBody>
      </p:sp>
      <p:pic>
        <p:nvPicPr>
          <p:cNvPr id="1026" name="Picture 2" descr="Image result for maryland crisp">
            <a:extLst>
              <a:ext uri="{FF2B5EF4-FFF2-40B4-BE49-F238E27FC236}">
                <a16:creationId xmlns="" xmlns:a16="http://schemas.microsoft.com/office/drawing/2014/main" id="{1965A300-A379-4830-BB57-115D0E259A1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4723" y="2656697"/>
            <a:ext cx="5282553" cy="15446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 xmlns:a16="http://schemas.microsoft.com/office/drawing/2014/main" id="{3BAAEC27-339F-4B7B-AC63-57A3073A3B93}"/>
              </a:ext>
            </a:extLst>
          </p:cNvPr>
          <p:cNvPicPr>
            <a:picLocks noChangeAspect="1"/>
          </p:cNvPicPr>
          <p:nvPr/>
        </p:nvPicPr>
        <p:blipFill>
          <a:blip r:embed="rId3"/>
          <a:stretch>
            <a:fillRect/>
          </a:stretch>
        </p:blipFill>
        <p:spPr>
          <a:xfrm>
            <a:off x="1049337" y="1287623"/>
            <a:ext cx="10078079" cy="4758313"/>
          </a:xfrm>
          <a:prstGeom prst="rect">
            <a:avLst/>
          </a:prstGeom>
        </p:spPr>
      </p:pic>
    </p:spTree>
    <p:extLst>
      <p:ext uri="{BB962C8B-B14F-4D97-AF65-F5344CB8AC3E}">
        <p14:creationId xmlns:p14="http://schemas.microsoft.com/office/powerpoint/2010/main" val="48810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750" fill="hold"/>
                                        <p:tgtEl>
                                          <p:spTgt spid="2"/>
                                        </p:tgtEl>
                                        <p:attrNameLst>
                                          <p:attrName>ppt_w</p:attrName>
                                        </p:attrNameLst>
                                      </p:cBhvr>
                                      <p:tavLst>
                                        <p:tav tm="0">
                                          <p:val>
                                            <p:fltVal val="0"/>
                                          </p:val>
                                        </p:tav>
                                        <p:tav tm="100000">
                                          <p:val>
                                            <p:strVal val="#ppt_w"/>
                                          </p:val>
                                        </p:tav>
                                      </p:tavLst>
                                    </p:anim>
                                    <p:anim calcmode="lin" valueType="num">
                                      <p:cBhvr>
                                        <p:cTn id="16" dur="750" fill="hold"/>
                                        <p:tgtEl>
                                          <p:spTgt spid="2"/>
                                        </p:tgtEl>
                                        <p:attrNameLst>
                                          <p:attrName>ppt_h</p:attrName>
                                        </p:attrNameLst>
                                      </p:cBhvr>
                                      <p:tavLst>
                                        <p:tav tm="0">
                                          <p:val>
                                            <p:fltVal val="0"/>
                                          </p:val>
                                        </p:tav>
                                        <p:tav tm="100000">
                                          <p:val>
                                            <p:strVal val="#ppt_h"/>
                                          </p:val>
                                        </p:tav>
                                      </p:tavLst>
                                    </p:anim>
                                    <p:animEffect transition="in" filter="fade">
                                      <p:cBhvr>
                                        <p:cTn id="1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CommonWell and Carequality</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503948" y="2118876"/>
            <a:ext cx="5067169" cy="1484053"/>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6571117" y="2580695"/>
            <a:ext cx="4563607" cy="1210753"/>
          </a:xfrm>
          <a:prstGeom prst="rect">
            <a:avLst/>
          </a:prstGeom>
        </p:spPr>
      </p:pic>
      <p:sp>
        <p:nvSpPr>
          <p:cNvPr id="6" name="TextBox 5">
            <a:extLst>
              <a:ext uri="{FF2B5EF4-FFF2-40B4-BE49-F238E27FC236}">
                <a16:creationId xmlns="" xmlns:a16="http://schemas.microsoft.com/office/drawing/2014/main" id="{FC508B11-CF5C-4D9B-B230-BED1867DBB8F}"/>
              </a:ext>
            </a:extLst>
          </p:cNvPr>
          <p:cNvSpPr txBox="1"/>
          <p:nvPr/>
        </p:nvSpPr>
        <p:spPr>
          <a:xfrm>
            <a:off x="1061328" y="4443336"/>
            <a:ext cx="10069345" cy="461665"/>
          </a:xfrm>
          <a:prstGeom prst="rect">
            <a:avLst/>
          </a:prstGeom>
          <a:noFill/>
        </p:spPr>
        <p:txBody>
          <a:bodyPr wrap="square" rtlCol="0">
            <a:spAutoFit/>
          </a:bodyPr>
          <a:lstStyle/>
          <a:p>
            <a:pPr algn="ctr"/>
            <a:r>
              <a:rPr lang="en-US" sz="2400" b="1" dirty="0"/>
              <a:t>Two leading initiatives promoting nationwide data sharing </a:t>
            </a:r>
          </a:p>
        </p:txBody>
      </p:sp>
    </p:spTree>
    <p:extLst>
      <p:ext uri="{BB962C8B-B14F-4D97-AF65-F5344CB8AC3E}">
        <p14:creationId xmlns:p14="http://schemas.microsoft.com/office/powerpoint/2010/main" val="3748133451"/>
      </p:ext>
    </p:extLst>
  </p:cSld>
  <p:clrMapOvr>
    <a:masterClrMapping/>
  </p:clrMapOvr>
</p:sld>
</file>

<file path=ppt/theme/theme1.xml><?xml version="1.0" encoding="utf-8"?>
<a:theme xmlns:a="http://schemas.openxmlformats.org/drawingml/2006/main" name="eCW Master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1978</TotalTime>
  <Words>1234</Words>
  <Application>Microsoft Office PowerPoint</Application>
  <PresentationFormat>Custom</PresentationFormat>
  <Paragraphs>72</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eCW Master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Farah Saeed</dc:creator>
  <cp:lastModifiedBy>Barmada, Carlin Grace.</cp:lastModifiedBy>
  <cp:revision>16</cp:revision>
  <dcterms:created xsi:type="dcterms:W3CDTF">2019-04-17T15:04:27Z</dcterms:created>
  <dcterms:modified xsi:type="dcterms:W3CDTF">2019-06-18T18:01:09Z</dcterms:modified>
</cp:coreProperties>
</file>