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4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2.xml" ContentType="application/vnd.openxmlformats-officedocument.presentationml.notesSl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diagrams/layout2.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quickStyle2.xml" ContentType="application/vnd.openxmlformats-officedocument.drawingml.diagramStyle+xml"/>
  <Override PartName="/ppt/diagrams/colors2.xml" ContentType="application/vnd.openxmlformats-officedocument.drawingml.diagramColors+xml"/>
  <Override PartName="/ppt/theme/theme1.xml" ContentType="application/vnd.openxmlformats-officedocument.theme+xml"/>
  <Override PartName="/ppt/diagrams/drawing2.xml" ContentType="application/vnd.ms-office.drawingml.diagramDrawing+xml"/>
  <Override PartName="/ppt/diagrams/layout3.xml" ContentType="application/vnd.openxmlformats-officedocument.drawingml.diagramLayout+xml"/>
  <Override PartName="/ppt/comments/comment1.xml" ContentType="application/vnd.openxmlformats-officedocument.presentationml.comments+xml"/>
  <Override PartName="/ppt/theme/theme2.xml" ContentType="application/vnd.openxmlformats-officedocument.theme+xml"/>
  <Override PartName="/ppt/diagrams/colors3.xml" ContentType="application/vnd.openxmlformats-officedocument.drawingml.diagramColors+xml"/>
  <Override PartName="/ppt/diagrams/layout1.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79" r:id="rId5"/>
    <p:sldId id="339" r:id="rId6"/>
    <p:sldId id="362" r:id="rId7"/>
    <p:sldId id="363" r:id="rId8"/>
    <p:sldId id="280" r:id="rId9"/>
    <p:sldId id="364" r:id="rId10"/>
    <p:sldId id="365" r:id="rId11"/>
    <p:sldId id="367" r:id="rId12"/>
    <p:sldId id="369" r:id="rId13"/>
    <p:sldId id="382" r:id="rId14"/>
    <p:sldId id="368" r:id="rId15"/>
    <p:sldId id="370" r:id="rId16"/>
    <p:sldId id="372" r:id="rId17"/>
    <p:sldId id="385" r:id="rId18"/>
    <p:sldId id="374" r:id="rId19"/>
    <p:sldId id="377" r:id="rId20"/>
    <p:sldId id="381" r:id="rId21"/>
    <p:sldId id="378" r:id="rId22"/>
    <p:sldId id="379" r:id="rId23"/>
    <p:sldId id="380" r:id="rId24"/>
    <p:sldId id="376" r:id="rId25"/>
    <p:sldId id="383" r:id="rId26"/>
    <p:sldId id="344" r:id="rId27"/>
    <p:sldId id="371" r:id="rId28"/>
    <p:sldId id="386" r:id="rId29"/>
    <p:sldId id="387" r:id="rId30"/>
    <p:sldId id="388" r:id="rId31"/>
    <p:sldId id="384" r:id="rId32"/>
    <p:sldId id="316"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ng, Laura" initials="WL" lastIdx="1" clrIdx="0">
    <p:extLst>
      <p:ext uri="{19B8F6BF-5375-455C-9EA6-DF929625EA0E}">
        <p15:presenceInfo xmlns:p15="http://schemas.microsoft.com/office/powerpoint/2012/main" userId="Willing, La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36" autoAdjust="0"/>
  </p:normalViewPr>
  <p:slideViewPr>
    <p:cSldViewPr snapToGrid="0">
      <p:cViewPr varScale="1">
        <p:scale>
          <a:sx n="89" d="100"/>
          <a:sy n="89" d="100"/>
        </p:scale>
        <p:origin x="2244"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05T13:25:57.395" idx="1">
    <p:pos x="10" y="10"/>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5A896-F5EA-42FC-B2BB-FFB944ADD2E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F1421AA-01C2-405B-85C7-0B99C7CD788E}">
      <dgm:prSet/>
      <dgm:spPr/>
      <dgm:t>
        <a:bodyPr/>
        <a:lstStyle/>
        <a:p>
          <a:pPr>
            <a:lnSpc>
              <a:spcPct val="100000"/>
            </a:lnSpc>
          </a:pPr>
          <a:r>
            <a:rPr lang="en-US"/>
            <a:t>Diagnostic Criteria</a:t>
          </a:r>
        </a:p>
      </dgm:t>
    </dgm:pt>
    <dgm:pt modelId="{5C40900A-9058-4952-840D-71F9B9E0EC6C}" type="parTrans" cxnId="{3AAC40C9-EE77-4B6C-A33B-8EBFCEDE5445}">
      <dgm:prSet/>
      <dgm:spPr/>
      <dgm:t>
        <a:bodyPr/>
        <a:lstStyle/>
        <a:p>
          <a:endParaRPr lang="en-US"/>
        </a:p>
      </dgm:t>
    </dgm:pt>
    <dgm:pt modelId="{02F2E5CB-7D74-44C6-9B39-DBB7E7302358}" type="sibTrans" cxnId="{3AAC40C9-EE77-4B6C-A33B-8EBFCEDE5445}">
      <dgm:prSet/>
      <dgm:spPr/>
      <dgm:t>
        <a:bodyPr/>
        <a:lstStyle/>
        <a:p>
          <a:endParaRPr lang="en-US"/>
        </a:p>
      </dgm:t>
    </dgm:pt>
    <dgm:pt modelId="{116CC02E-D6AD-46FC-9119-3F8152DA9EC7}">
      <dgm:prSet/>
      <dgm:spPr/>
      <dgm:t>
        <a:bodyPr/>
        <a:lstStyle/>
        <a:p>
          <a:pPr>
            <a:lnSpc>
              <a:spcPct val="100000"/>
            </a:lnSpc>
          </a:pPr>
          <a:r>
            <a:rPr lang="en-US"/>
            <a:t>Differential Diagnosis</a:t>
          </a:r>
        </a:p>
      </dgm:t>
    </dgm:pt>
    <dgm:pt modelId="{4B85A311-07D3-48C1-B16D-AA8040DABD02}" type="parTrans" cxnId="{97CD4544-DF4C-4372-9917-93796377D258}">
      <dgm:prSet/>
      <dgm:spPr/>
      <dgm:t>
        <a:bodyPr/>
        <a:lstStyle/>
        <a:p>
          <a:endParaRPr lang="en-US"/>
        </a:p>
      </dgm:t>
    </dgm:pt>
    <dgm:pt modelId="{BA9F4B15-F81F-49B8-9274-373DF9F2BC57}" type="sibTrans" cxnId="{97CD4544-DF4C-4372-9917-93796377D258}">
      <dgm:prSet/>
      <dgm:spPr/>
      <dgm:t>
        <a:bodyPr/>
        <a:lstStyle/>
        <a:p>
          <a:endParaRPr lang="en-US"/>
        </a:p>
      </dgm:t>
    </dgm:pt>
    <dgm:pt modelId="{A68552FD-494F-4B25-8FA9-209C8D13ED08}">
      <dgm:prSet/>
      <dgm:spPr/>
      <dgm:t>
        <a:bodyPr/>
        <a:lstStyle/>
        <a:p>
          <a:pPr>
            <a:lnSpc>
              <a:spcPct val="100000"/>
            </a:lnSpc>
          </a:pPr>
          <a:r>
            <a:rPr lang="en-US"/>
            <a:t>Evaluation</a:t>
          </a:r>
        </a:p>
      </dgm:t>
    </dgm:pt>
    <dgm:pt modelId="{BC5025A7-ACDE-4D45-A90E-08C86A590AC9}" type="parTrans" cxnId="{2B2B073D-5381-41BB-A072-2CD599562A35}">
      <dgm:prSet/>
      <dgm:spPr/>
      <dgm:t>
        <a:bodyPr/>
        <a:lstStyle/>
        <a:p>
          <a:endParaRPr lang="en-US"/>
        </a:p>
      </dgm:t>
    </dgm:pt>
    <dgm:pt modelId="{C7ABB4F3-8EAE-47BB-BEB0-C47075D7C97E}" type="sibTrans" cxnId="{2B2B073D-5381-41BB-A072-2CD599562A35}">
      <dgm:prSet/>
      <dgm:spPr/>
      <dgm:t>
        <a:bodyPr/>
        <a:lstStyle/>
        <a:p>
          <a:endParaRPr lang="en-US"/>
        </a:p>
      </dgm:t>
    </dgm:pt>
    <dgm:pt modelId="{0450F527-A6AF-4066-BA5B-95D411CBEE8D}">
      <dgm:prSet/>
      <dgm:spPr/>
      <dgm:t>
        <a:bodyPr/>
        <a:lstStyle/>
        <a:p>
          <a:pPr>
            <a:lnSpc>
              <a:spcPct val="100000"/>
            </a:lnSpc>
          </a:pPr>
          <a:r>
            <a:rPr lang="en-US"/>
            <a:t>Sample Language to use in the office</a:t>
          </a:r>
        </a:p>
      </dgm:t>
    </dgm:pt>
    <dgm:pt modelId="{F3ABAE1A-0165-41B5-AF35-4E28AF83D7DA}" type="parTrans" cxnId="{04B43BE6-7624-4556-8115-6BEE20913CDA}">
      <dgm:prSet/>
      <dgm:spPr/>
      <dgm:t>
        <a:bodyPr/>
        <a:lstStyle/>
        <a:p>
          <a:endParaRPr lang="en-US"/>
        </a:p>
      </dgm:t>
    </dgm:pt>
    <dgm:pt modelId="{DAEF2817-3A24-469B-8EA6-D41FECF7B783}" type="sibTrans" cxnId="{04B43BE6-7624-4556-8115-6BEE20913CDA}">
      <dgm:prSet/>
      <dgm:spPr/>
      <dgm:t>
        <a:bodyPr/>
        <a:lstStyle/>
        <a:p>
          <a:endParaRPr lang="en-US"/>
        </a:p>
      </dgm:t>
    </dgm:pt>
    <dgm:pt modelId="{B8FDE63A-CB77-47A3-BA54-9DEA8C3A65B9}">
      <dgm:prSet/>
      <dgm:spPr/>
      <dgm:t>
        <a:bodyPr/>
        <a:lstStyle/>
        <a:p>
          <a:pPr>
            <a:lnSpc>
              <a:spcPct val="100000"/>
            </a:lnSpc>
          </a:pPr>
          <a:r>
            <a:rPr lang="en-US"/>
            <a:t>Treatment Options</a:t>
          </a:r>
        </a:p>
      </dgm:t>
    </dgm:pt>
    <dgm:pt modelId="{79BAF779-C889-47FE-B95B-BA16A9E08563}" type="parTrans" cxnId="{AA571EF0-DCDA-4794-BB51-7FB80D1A626C}">
      <dgm:prSet/>
      <dgm:spPr/>
      <dgm:t>
        <a:bodyPr/>
        <a:lstStyle/>
        <a:p>
          <a:endParaRPr lang="en-US"/>
        </a:p>
      </dgm:t>
    </dgm:pt>
    <dgm:pt modelId="{BCF17BE3-51E4-41F5-9C51-60C30B45B61D}" type="sibTrans" cxnId="{AA571EF0-DCDA-4794-BB51-7FB80D1A626C}">
      <dgm:prSet/>
      <dgm:spPr/>
      <dgm:t>
        <a:bodyPr/>
        <a:lstStyle/>
        <a:p>
          <a:endParaRPr lang="en-US"/>
        </a:p>
      </dgm:t>
    </dgm:pt>
    <dgm:pt modelId="{94ABAB9C-CA96-4FB4-887C-2B31C7AFA8BA}">
      <dgm:prSet/>
      <dgm:spPr/>
      <dgm:t>
        <a:bodyPr/>
        <a:lstStyle/>
        <a:p>
          <a:pPr>
            <a:lnSpc>
              <a:spcPct val="100000"/>
            </a:lnSpc>
          </a:pPr>
          <a:r>
            <a:rPr lang="en-US"/>
            <a:t>When to Refer to Psychiatry</a:t>
          </a:r>
        </a:p>
      </dgm:t>
    </dgm:pt>
    <dgm:pt modelId="{214227DB-183A-48AB-86FE-905971961D54}" type="parTrans" cxnId="{91AA2256-A477-4BDA-BCAF-2D9DE65E8C53}">
      <dgm:prSet/>
      <dgm:spPr/>
      <dgm:t>
        <a:bodyPr/>
        <a:lstStyle/>
        <a:p>
          <a:endParaRPr lang="en-US"/>
        </a:p>
      </dgm:t>
    </dgm:pt>
    <dgm:pt modelId="{009EFF2E-237A-43FF-BD28-E7E2CA7D0928}" type="sibTrans" cxnId="{91AA2256-A477-4BDA-BCAF-2D9DE65E8C53}">
      <dgm:prSet/>
      <dgm:spPr/>
      <dgm:t>
        <a:bodyPr/>
        <a:lstStyle/>
        <a:p>
          <a:endParaRPr lang="en-US"/>
        </a:p>
      </dgm:t>
    </dgm:pt>
    <dgm:pt modelId="{009574F7-CFD9-49FD-A175-DCFFE6D20AA7}">
      <dgm:prSet/>
      <dgm:spPr/>
      <dgm:t>
        <a:bodyPr/>
        <a:lstStyle/>
        <a:p>
          <a:pPr>
            <a:lnSpc>
              <a:spcPct val="100000"/>
            </a:lnSpc>
          </a:pPr>
          <a:r>
            <a:rPr lang="en-US"/>
            <a:t>Brief Interventions for the office</a:t>
          </a:r>
        </a:p>
      </dgm:t>
    </dgm:pt>
    <dgm:pt modelId="{01A89F88-ED48-47FB-BF00-66B3887DD5DD}" type="parTrans" cxnId="{D12BD56F-B952-4466-A5E0-9F8529C8A0D2}">
      <dgm:prSet/>
      <dgm:spPr/>
      <dgm:t>
        <a:bodyPr/>
        <a:lstStyle/>
        <a:p>
          <a:endParaRPr lang="en-US"/>
        </a:p>
      </dgm:t>
    </dgm:pt>
    <dgm:pt modelId="{81B34735-0383-439C-B2E1-E521A9D993AC}" type="sibTrans" cxnId="{D12BD56F-B952-4466-A5E0-9F8529C8A0D2}">
      <dgm:prSet/>
      <dgm:spPr/>
      <dgm:t>
        <a:bodyPr/>
        <a:lstStyle/>
        <a:p>
          <a:endParaRPr lang="en-US"/>
        </a:p>
      </dgm:t>
    </dgm:pt>
    <dgm:pt modelId="{ECC412A5-0EF2-4C2A-820D-97B56757CAA2}" type="pres">
      <dgm:prSet presAssocID="{E6A5A896-F5EA-42FC-B2BB-FFB944ADD2E3}" presName="root" presStyleCnt="0">
        <dgm:presLayoutVars>
          <dgm:dir/>
          <dgm:resizeHandles val="exact"/>
        </dgm:presLayoutVars>
      </dgm:prSet>
      <dgm:spPr/>
    </dgm:pt>
    <dgm:pt modelId="{84DB43D0-5F61-4986-A427-8701C30360C4}" type="pres">
      <dgm:prSet presAssocID="{0F1421AA-01C2-405B-85C7-0B99C7CD788E}" presName="compNode" presStyleCnt="0"/>
      <dgm:spPr/>
    </dgm:pt>
    <dgm:pt modelId="{2FF4489F-DAC5-4505-933C-A7CDCE5799BF}" type="pres">
      <dgm:prSet presAssocID="{0F1421AA-01C2-405B-85C7-0B99C7CD78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E047CD88-3182-451F-809E-93113B2DFF31}" type="pres">
      <dgm:prSet presAssocID="{0F1421AA-01C2-405B-85C7-0B99C7CD788E}" presName="spaceRect" presStyleCnt="0"/>
      <dgm:spPr/>
    </dgm:pt>
    <dgm:pt modelId="{7950DF81-E860-40EB-8F04-87F9155C49C2}" type="pres">
      <dgm:prSet presAssocID="{0F1421AA-01C2-405B-85C7-0B99C7CD788E}" presName="textRect" presStyleLbl="revTx" presStyleIdx="0" presStyleCnt="7">
        <dgm:presLayoutVars>
          <dgm:chMax val="1"/>
          <dgm:chPref val="1"/>
        </dgm:presLayoutVars>
      </dgm:prSet>
      <dgm:spPr/>
    </dgm:pt>
    <dgm:pt modelId="{9CE5F425-3B67-443F-B566-2F6AF2664648}" type="pres">
      <dgm:prSet presAssocID="{02F2E5CB-7D74-44C6-9B39-DBB7E7302358}" presName="sibTrans" presStyleCnt="0"/>
      <dgm:spPr/>
    </dgm:pt>
    <dgm:pt modelId="{DF5FC86B-AE72-400E-9EFB-84A5B84984B3}" type="pres">
      <dgm:prSet presAssocID="{116CC02E-D6AD-46FC-9119-3F8152DA9EC7}" presName="compNode" presStyleCnt="0"/>
      <dgm:spPr/>
    </dgm:pt>
    <dgm:pt modelId="{2071E320-A3E9-405D-AB90-930B129191F3}" type="pres">
      <dgm:prSet presAssocID="{116CC02E-D6AD-46FC-9119-3F8152DA9EC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900083A4-FDD1-4D58-A2ED-BF74644A4B93}" type="pres">
      <dgm:prSet presAssocID="{116CC02E-D6AD-46FC-9119-3F8152DA9EC7}" presName="spaceRect" presStyleCnt="0"/>
      <dgm:spPr/>
    </dgm:pt>
    <dgm:pt modelId="{A9C9A154-7FCC-4FE1-8893-D5ACC50CE8FF}" type="pres">
      <dgm:prSet presAssocID="{116CC02E-D6AD-46FC-9119-3F8152DA9EC7}" presName="textRect" presStyleLbl="revTx" presStyleIdx="1" presStyleCnt="7">
        <dgm:presLayoutVars>
          <dgm:chMax val="1"/>
          <dgm:chPref val="1"/>
        </dgm:presLayoutVars>
      </dgm:prSet>
      <dgm:spPr/>
    </dgm:pt>
    <dgm:pt modelId="{34506916-9BAE-4A98-91A1-D4C4FB0B7EC3}" type="pres">
      <dgm:prSet presAssocID="{BA9F4B15-F81F-49B8-9274-373DF9F2BC57}" presName="sibTrans" presStyleCnt="0"/>
      <dgm:spPr/>
    </dgm:pt>
    <dgm:pt modelId="{3ED08FFF-D2C9-4388-9821-5C4E1ABE4893}" type="pres">
      <dgm:prSet presAssocID="{A68552FD-494F-4B25-8FA9-209C8D13ED08}" presName="compNode" presStyleCnt="0"/>
      <dgm:spPr/>
    </dgm:pt>
    <dgm:pt modelId="{6F6116E8-0F42-41B3-B7D4-24706E489C77}" type="pres">
      <dgm:prSet presAssocID="{A68552FD-494F-4B25-8FA9-209C8D13ED0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B4793B6D-B4EA-4C0C-9788-12E7B5ECC1D4}" type="pres">
      <dgm:prSet presAssocID="{A68552FD-494F-4B25-8FA9-209C8D13ED08}" presName="spaceRect" presStyleCnt="0"/>
      <dgm:spPr/>
    </dgm:pt>
    <dgm:pt modelId="{09A1168F-BF06-47A5-88D5-5D61E2644FA6}" type="pres">
      <dgm:prSet presAssocID="{A68552FD-494F-4B25-8FA9-209C8D13ED08}" presName="textRect" presStyleLbl="revTx" presStyleIdx="2" presStyleCnt="7">
        <dgm:presLayoutVars>
          <dgm:chMax val="1"/>
          <dgm:chPref val="1"/>
        </dgm:presLayoutVars>
      </dgm:prSet>
      <dgm:spPr/>
    </dgm:pt>
    <dgm:pt modelId="{007CFCA7-A955-4B14-8D94-DBADB18A9AEC}" type="pres">
      <dgm:prSet presAssocID="{C7ABB4F3-8EAE-47BB-BEB0-C47075D7C97E}" presName="sibTrans" presStyleCnt="0"/>
      <dgm:spPr/>
    </dgm:pt>
    <dgm:pt modelId="{26F3CF19-94A0-423A-B139-F49BCFD9F07D}" type="pres">
      <dgm:prSet presAssocID="{0450F527-A6AF-4066-BA5B-95D411CBEE8D}" presName="compNode" presStyleCnt="0"/>
      <dgm:spPr/>
    </dgm:pt>
    <dgm:pt modelId="{4868CC1F-6090-4301-8FF4-324CB305DF33}" type="pres">
      <dgm:prSet presAssocID="{0450F527-A6AF-4066-BA5B-95D411CBEE8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47165F8F-10B0-4D5F-B48D-3188692AA565}" type="pres">
      <dgm:prSet presAssocID="{0450F527-A6AF-4066-BA5B-95D411CBEE8D}" presName="spaceRect" presStyleCnt="0"/>
      <dgm:spPr/>
    </dgm:pt>
    <dgm:pt modelId="{F9CEDC7E-C8D4-46D6-803C-9822381B96C0}" type="pres">
      <dgm:prSet presAssocID="{0450F527-A6AF-4066-BA5B-95D411CBEE8D}" presName="textRect" presStyleLbl="revTx" presStyleIdx="3" presStyleCnt="7">
        <dgm:presLayoutVars>
          <dgm:chMax val="1"/>
          <dgm:chPref val="1"/>
        </dgm:presLayoutVars>
      </dgm:prSet>
      <dgm:spPr/>
    </dgm:pt>
    <dgm:pt modelId="{3754D310-E57A-44F3-9BA0-F4B79C34D60C}" type="pres">
      <dgm:prSet presAssocID="{DAEF2817-3A24-469B-8EA6-D41FECF7B783}" presName="sibTrans" presStyleCnt="0"/>
      <dgm:spPr/>
    </dgm:pt>
    <dgm:pt modelId="{57A65883-0837-4BD1-BCEF-3F75870E4F8A}" type="pres">
      <dgm:prSet presAssocID="{B8FDE63A-CB77-47A3-BA54-9DEA8C3A65B9}" presName="compNode" presStyleCnt="0"/>
      <dgm:spPr/>
    </dgm:pt>
    <dgm:pt modelId="{35170858-FA1C-4AD6-959F-39631A8D6F80}" type="pres">
      <dgm:prSet presAssocID="{B8FDE63A-CB77-47A3-BA54-9DEA8C3A65B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cine"/>
        </a:ext>
      </dgm:extLst>
    </dgm:pt>
    <dgm:pt modelId="{32BC3D72-64A9-4C8E-B7DD-28C2283952C1}" type="pres">
      <dgm:prSet presAssocID="{B8FDE63A-CB77-47A3-BA54-9DEA8C3A65B9}" presName="spaceRect" presStyleCnt="0"/>
      <dgm:spPr/>
    </dgm:pt>
    <dgm:pt modelId="{D03212A3-671D-43FE-B059-E8DB2E6A2F4F}" type="pres">
      <dgm:prSet presAssocID="{B8FDE63A-CB77-47A3-BA54-9DEA8C3A65B9}" presName="textRect" presStyleLbl="revTx" presStyleIdx="4" presStyleCnt="7">
        <dgm:presLayoutVars>
          <dgm:chMax val="1"/>
          <dgm:chPref val="1"/>
        </dgm:presLayoutVars>
      </dgm:prSet>
      <dgm:spPr/>
    </dgm:pt>
    <dgm:pt modelId="{DBB781CE-1323-41BE-8D64-FB398308AE53}" type="pres">
      <dgm:prSet presAssocID="{BCF17BE3-51E4-41F5-9C51-60C30B45B61D}" presName="sibTrans" presStyleCnt="0"/>
      <dgm:spPr/>
    </dgm:pt>
    <dgm:pt modelId="{73A63C55-2DC1-4940-B51C-E59FA0281D92}" type="pres">
      <dgm:prSet presAssocID="{94ABAB9C-CA96-4FB4-887C-2B31C7AFA8BA}" presName="compNode" presStyleCnt="0"/>
      <dgm:spPr/>
    </dgm:pt>
    <dgm:pt modelId="{C95F2292-8C05-4508-9073-36DD11F0D18B}" type="pres">
      <dgm:prSet presAssocID="{94ABAB9C-CA96-4FB4-887C-2B31C7AFA8B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rain in head"/>
        </a:ext>
      </dgm:extLst>
    </dgm:pt>
    <dgm:pt modelId="{3AEE1B0B-7EFD-4009-99F1-AED3D17709C9}" type="pres">
      <dgm:prSet presAssocID="{94ABAB9C-CA96-4FB4-887C-2B31C7AFA8BA}" presName="spaceRect" presStyleCnt="0"/>
      <dgm:spPr/>
    </dgm:pt>
    <dgm:pt modelId="{F595EF36-9412-4528-927E-F505CCC5E25E}" type="pres">
      <dgm:prSet presAssocID="{94ABAB9C-CA96-4FB4-887C-2B31C7AFA8BA}" presName="textRect" presStyleLbl="revTx" presStyleIdx="5" presStyleCnt="7">
        <dgm:presLayoutVars>
          <dgm:chMax val="1"/>
          <dgm:chPref val="1"/>
        </dgm:presLayoutVars>
      </dgm:prSet>
      <dgm:spPr/>
    </dgm:pt>
    <dgm:pt modelId="{2C655107-BA74-451C-9F76-433E69B949C8}" type="pres">
      <dgm:prSet presAssocID="{009EFF2E-237A-43FF-BD28-E7E2CA7D0928}" presName="sibTrans" presStyleCnt="0"/>
      <dgm:spPr/>
    </dgm:pt>
    <dgm:pt modelId="{D814A0D2-2BCB-4140-9400-38DC9ED0E24C}" type="pres">
      <dgm:prSet presAssocID="{009574F7-CFD9-49FD-A175-DCFFE6D20AA7}" presName="compNode" presStyleCnt="0"/>
      <dgm:spPr/>
    </dgm:pt>
    <dgm:pt modelId="{A98168A1-BAAF-40C6-A110-25F31EB9889F}" type="pres">
      <dgm:prSet presAssocID="{009574F7-CFD9-49FD-A175-DCFFE6D20AA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Nappy"/>
        </a:ext>
      </dgm:extLst>
    </dgm:pt>
    <dgm:pt modelId="{C403E298-03F6-4329-B0E0-60E1645AB8B0}" type="pres">
      <dgm:prSet presAssocID="{009574F7-CFD9-49FD-A175-DCFFE6D20AA7}" presName="spaceRect" presStyleCnt="0"/>
      <dgm:spPr/>
    </dgm:pt>
    <dgm:pt modelId="{20E4C7F4-A143-4F83-B38F-65CEE8A7133F}" type="pres">
      <dgm:prSet presAssocID="{009574F7-CFD9-49FD-A175-DCFFE6D20AA7}" presName="textRect" presStyleLbl="revTx" presStyleIdx="6" presStyleCnt="7">
        <dgm:presLayoutVars>
          <dgm:chMax val="1"/>
          <dgm:chPref val="1"/>
        </dgm:presLayoutVars>
      </dgm:prSet>
      <dgm:spPr/>
    </dgm:pt>
  </dgm:ptLst>
  <dgm:cxnLst>
    <dgm:cxn modelId="{F3389004-5206-4F73-BEBE-DDC2B7A22CD4}" type="presOf" srcId="{0F1421AA-01C2-405B-85C7-0B99C7CD788E}" destId="{7950DF81-E860-40EB-8F04-87F9155C49C2}" srcOrd="0" destOrd="0" presId="urn:microsoft.com/office/officeart/2018/2/layout/IconLabelList"/>
    <dgm:cxn modelId="{F28C992A-6588-4BA1-AF20-6046B2608F62}" type="presOf" srcId="{116CC02E-D6AD-46FC-9119-3F8152DA9EC7}" destId="{A9C9A154-7FCC-4FE1-8893-D5ACC50CE8FF}" srcOrd="0" destOrd="0" presId="urn:microsoft.com/office/officeart/2018/2/layout/IconLabelList"/>
    <dgm:cxn modelId="{2B2B073D-5381-41BB-A072-2CD599562A35}" srcId="{E6A5A896-F5EA-42FC-B2BB-FFB944ADD2E3}" destId="{A68552FD-494F-4B25-8FA9-209C8D13ED08}" srcOrd="2" destOrd="0" parTransId="{BC5025A7-ACDE-4D45-A90E-08C86A590AC9}" sibTransId="{C7ABB4F3-8EAE-47BB-BEB0-C47075D7C97E}"/>
    <dgm:cxn modelId="{C0C33743-01CF-49D1-9749-5CE3B4D00D49}" type="presOf" srcId="{E6A5A896-F5EA-42FC-B2BB-FFB944ADD2E3}" destId="{ECC412A5-0EF2-4C2A-820D-97B56757CAA2}" srcOrd="0" destOrd="0" presId="urn:microsoft.com/office/officeart/2018/2/layout/IconLabelList"/>
    <dgm:cxn modelId="{97CD4544-DF4C-4372-9917-93796377D258}" srcId="{E6A5A896-F5EA-42FC-B2BB-FFB944ADD2E3}" destId="{116CC02E-D6AD-46FC-9119-3F8152DA9EC7}" srcOrd="1" destOrd="0" parTransId="{4B85A311-07D3-48C1-B16D-AA8040DABD02}" sibTransId="{BA9F4B15-F81F-49B8-9274-373DF9F2BC57}"/>
    <dgm:cxn modelId="{288FA76A-782D-4AF8-AB90-B41282B130B6}" type="presOf" srcId="{A68552FD-494F-4B25-8FA9-209C8D13ED08}" destId="{09A1168F-BF06-47A5-88D5-5D61E2644FA6}" srcOrd="0" destOrd="0" presId="urn:microsoft.com/office/officeart/2018/2/layout/IconLabelList"/>
    <dgm:cxn modelId="{4F6B804E-8D59-4E36-8867-BEF05AA4BB84}" type="presOf" srcId="{009574F7-CFD9-49FD-A175-DCFFE6D20AA7}" destId="{20E4C7F4-A143-4F83-B38F-65CEE8A7133F}" srcOrd="0" destOrd="0" presId="urn:microsoft.com/office/officeart/2018/2/layout/IconLabelList"/>
    <dgm:cxn modelId="{D12BD56F-B952-4466-A5E0-9F8529C8A0D2}" srcId="{E6A5A896-F5EA-42FC-B2BB-FFB944ADD2E3}" destId="{009574F7-CFD9-49FD-A175-DCFFE6D20AA7}" srcOrd="6" destOrd="0" parTransId="{01A89F88-ED48-47FB-BF00-66B3887DD5DD}" sibTransId="{81B34735-0383-439C-B2E1-E521A9D993AC}"/>
    <dgm:cxn modelId="{91AA2256-A477-4BDA-BCAF-2D9DE65E8C53}" srcId="{E6A5A896-F5EA-42FC-B2BB-FFB944ADD2E3}" destId="{94ABAB9C-CA96-4FB4-887C-2B31C7AFA8BA}" srcOrd="5" destOrd="0" parTransId="{214227DB-183A-48AB-86FE-905971961D54}" sibTransId="{009EFF2E-237A-43FF-BD28-E7E2CA7D0928}"/>
    <dgm:cxn modelId="{3AAC40C9-EE77-4B6C-A33B-8EBFCEDE5445}" srcId="{E6A5A896-F5EA-42FC-B2BB-FFB944ADD2E3}" destId="{0F1421AA-01C2-405B-85C7-0B99C7CD788E}" srcOrd="0" destOrd="0" parTransId="{5C40900A-9058-4952-840D-71F9B9E0EC6C}" sibTransId="{02F2E5CB-7D74-44C6-9B39-DBB7E7302358}"/>
    <dgm:cxn modelId="{B99FB5D5-D689-42B6-A781-C2494DD08ABF}" type="presOf" srcId="{94ABAB9C-CA96-4FB4-887C-2B31C7AFA8BA}" destId="{F595EF36-9412-4528-927E-F505CCC5E25E}" srcOrd="0" destOrd="0" presId="urn:microsoft.com/office/officeart/2018/2/layout/IconLabelList"/>
    <dgm:cxn modelId="{D377FADE-CF1B-42F9-9B1A-7AC5A0B5DD77}" type="presOf" srcId="{0450F527-A6AF-4066-BA5B-95D411CBEE8D}" destId="{F9CEDC7E-C8D4-46D6-803C-9822381B96C0}" srcOrd="0" destOrd="0" presId="urn:microsoft.com/office/officeart/2018/2/layout/IconLabelList"/>
    <dgm:cxn modelId="{6F0772DF-9727-4917-A5A8-F61447AFE20B}" type="presOf" srcId="{B8FDE63A-CB77-47A3-BA54-9DEA8C3A65B9}" destId="{D03212A3-671D-43FE-B059-E8DB2E6A2F4F}" srcOrd="0" destOrd="0" presId="urn:microsoft.com/office/officeart/2018/2/layout/IconLabelList"/>
    <dgm:cxn modelId="{04B43BE6-7624-4556-8115-6BEE20913CDA}" srcId="{E6A5A896-F5EA-42FC-B2BB-FFB944ADD2E3}" destId="{0450F527-A6AF-4066-BA5B-95D411CBEE8D}" srcOrd="3" destOrd="0" parTransId="{F3ABAE1A-0165-41B5-AF35-4E28AF83D7DA}" sibTransId="{DAEF2817-3A24-469B-8EA6-D41FECF7B783}"/>
    <dgm:cxn modelId="{AA571EF0-DCDA-4794-BB51-7FB80D1A626C}" srcId="{E6A5A896-F5EA-42FC-B2BB-FFB944ADD2E3}" destId="{B8FDE63A-CB77-47A3-BA54-9DEA8C3A65B9}" srcOrd="4" destOrd="0" parTransId="{79BAF779-C889-47FE-B95B-BA16A9E08563}" sibTransId="{BCF17BE3-51E4-41F5-9C51-60C30B45B61D}"/>
    <dgm:cxn modelId="{0DD58205-9A2E-43BF-821C-46AAB7952122}" type="presParOf" srcId="{ECC412A5-0EF2-4C2A-820D-97B56757CAA2}" destId="{84DB43D0-5F61-4986-A427-8701C30360C4}" srcOrd="0" destOrd="0" presId="urn:microsoft.com/office/officeart/2018/2/layout/IconLabelList"/>
    <dgm:cxn modelId="{2ABB1BE6-4E8A-4DF7-94E3-C82654CFD6E6}" type="presParOf" srcId="{84DB43D0-5F61-4986-A427-8701C30360C4}" destId="{2FF4489F-DAC5-4505-933C-A7CDCE5799BF}" srcOrd="0" destOrd="0" presId="urn:microsoft.com/office/officeart/2018/2/layout/IconLabelList"/>
    <dgm:cxn modelId="{41174B75-79CC-4452-AE3B-F55A379C3846}" type="presParOf" srcId="{84DB43D0-5F61-4986-A427-8701C30360C4}" destId="{E047CD88-3182-451F-809E-93113B2DFF31}" srcOrd="1" destOrd="0" presId="urn:microsoft.com/office/officeart/2018/2/layout/IconLabelList"/>
    <dgm:cxn modelId="{A6AD8B58-27D0-45A3-9FEA-F1648D1342FA}" type="presParOf" srcId="{84DB43D0-5F61-4986-A427-8701C30360C4}" destId="{7950DF81-E860-40EB-8F04-87F9155C49C2}" srcOrd="2" destOrd="0" presId="urn:microsoft.com/office/officeart/2018/2/layout/IconLabelList"/>
    <dgm:cxn modelId="{409489A0-9A28-4576-B278-03F6DAAE3142}" type="presParOf" srcId="{ECC412A5-0EF2-4C2A-820D-97B56757CAA2}" destId="{9CE5F425-3B67-443F-B566-2F6AF2664648}" srcOrd="1" destOrd="0" presId="urn:microsoft.com/office/officeart/2018/2/layout/IconLabelList"/>
    <dgm:cxn modelId="{55DDFD8A-9655-4AD1-A3D8-E36494AF20BB}" type="presParOf" srcId="{ECC412A5-0EF2-4C2A-820D-97B56757CAA2}" destId="{DF5FC86B-AE72-400E-9EFB-84A5B84984B3}" srcOrd="2" destOrd="0" presId="urn:microsoft.com/office/officeart/2018/2/layout/IconLabelList"/>
    <dgm:cxn modelId="{763C9442-C0C3-44A7-A8C1-5BB724853ABD}" type="presParOf" srcId="{DF5FC86B-AE72-400E-9EFB-84A5B84984B3}" destId="{2071E320-A3E9-405D-AB90-930B129191F3}" srcOrd="0" destOrd="0" presId="urn:microsoft.com/office/officeart/2018/2/layout/IconLabelList"/>
    <dgm:cxn modelId="{0FD80D80-4570-4521-86F5-AB0FB0DEF5EA}" type="presParOf" srcId="{DF5FC86B-AE72-400E-9EFB-84A5B84984B3}" destId="{900083A4-FDD1-4D58-A2ED-BF74644A4B93}" srcOrd="1" destOrd="0" presId="urn:microsoft.com/office/officeart/2018/2/layout/IconLabelList"/>
    <dgm:cxn modelId="{5B3E2FC3-6EE1-40C7-BF51-0E7C50AFFB0D}" type="presParOf" srcId="{DF5FC86B-AE72-400E-9EFB-84A5B84984B3}" destId="{A9C9A154-7FCC-4FE1-8893-D5ACC50CE8FF}" srcOrd="2" destOrd="0" presId="urn:microsoft.com/office/officeart/2018/2/layout/IconLabelList"/>
    <dgm:cxn modelId="{5DD5732B-C195-4CE7-B003-61BF06D6F266}" type="presParOf" srcId="{ECC412A5-0EF2-4C2A-820D-97B56757CAA2}" destId="{34506916-9BAE-4A98-91A1-D4C4FB0B7EC3}" srcOrd="3" destOrd="0" presId="urn:microsoft.com/office/officeart/2018/2/layout/IconLabelList"/>
    <dgm:cxn modelId="{8AAEE916-C6B6-4A98-BCC4-CA5D8734A468}" type="presParOf" srcId="{ECC412A5-0EF2-4C2A-820D-97B56757CAA2}" destId="{3ED08FFF-D2C9-4388-9821-5C4E1ABE4893}" srcOrd="4" destOrd="0" presId="urn:microsoft.com/office/officeart/2018/2/layout/IconLabelList"/>
    <dgm:cxn modelId="{06B35E40-D7F0-4AB3-B867-96458D03A52A}" type="presParOf" srcId="{3ED08FFF-D2C9-4388-9821-5C4E1ABE4893}" destId="{6F6116E8-0F42-41B3-B7D4-24706E489C77}" srcOrd="0" destOrd="0" presId="urn:microsoft.com/office/officeart/2018/2/layout/IconLabelList"/>
    <dgm:cxn modelId="{4F2370FB-5D51-4E97-951D-8008056E2C13}" type="presParOf" srcId="{3ED08FFF-D2C9-4388-9821-5C4E1ABE4893}" destId="{B4793B6D-B4EA-4C0C-9788-12E7B5ECC1D4}" srcOrd="1" destOrd="0" presId="urn:microsoft.com/office/officeart/2018/2/layout/IconLabelList"/>
    <dgm:cxn modelId="{8E36BB2E-0261-4A7D-9CF4-853DCBF4FB81}" type="presParOf" srcId="{3ED08FFF-D2C9-4388-9821-5C4E1ABE4893}" destId="{09A1168F-BF06-47A5-88D5-5D61E2644FA6}" srcOrd="2" destOrd="0" presId="urn:microsoft.com/office/officeart/2018/2/layout/IconLabelList"/>
    <dgm:cxn modelId="{F6DBEF29-3230-4787-A321-B690EE908A8D}" type="presParOf" srcId="{ECC412A5-0EF2-4C2A-820D-97B56757CAA2}" destId="{007CFCA7-A955-4B14-8D94-DBADB18A9AEC}" srcOrd="5" destOrd="0" presId="urn:microsoft.com/office/officeart/2018/2/layout/IconLabelList"/>
    <dgm:cxn modelId="{830BA9A7-D55C-47D6-A264-BDE41685BDC1}" type="presParOf" srcId="{ECC412A5-0EF2-4C2A-820D-97B56757CAA2}" destId="{26F3CF19-94A0-423A-B139-F49BCFD9F07D}" srcOrd="6" destOrd="0" presId="urn:microsoft.com/office/officeart/2018/2/layout/IconLabelList"/>
    <dgm:cxn modelId="{4E850CED-ECD2-40A7-91E2-2CC103C54132}" type="presParOf" srcId="{26F3CF19-94A0-423A-B139-F49BCFD9F07D}" destId="{4868CC1F-6090-4301-8FF4-324CB305DF33}" srcOrd="0" destOrd="0" presId="urn:microsoft.com/office/officeart/2018/2/layout/IconLabelList"/>
    <dgm:cxn modelId="{054DAEBF-386C-41EC-ADD8-F4FD00941F85}" type="presParOf" srcId="{26F3CF19-94A0-423A-B139-F49BCFD9F07D}" destId="{47165F8F-10B0-4D5F-B48D-3188692AA565}" srcOrd="1" destOrd="0" presId="urn:microsoft.com/office/officeart/2018/2/layout/IconLabelList"/>
    <dgm:cxn modelId="{EB55EC20-1655-45CE-9F10-E42B91B5E601}" type="presParOf" srcId="{26F3CF19-94A0-423A-B139-F49BCFD9F07D}" destId="{F9CEDC7E-C8D4-46D6-803C-9822381B96C0}" srcOrd="2" destOrd="0" presId="urn:microsoft.com/office/officeart/2018/2/layout/IconLabelList"/>
    <dgm:cxn modelId="{5272F3A2-F76C-4FB9-B98A-9A093C3EE549}" type="presParOf" srcId="{ECC412A5-0EF2-4C2A-820D-97B56757CAA2}" destId="{3754D310-E57A-44F3-9BA0-F4B79C34D60C}" srcOrd="7" destOrd="0" presId="urn:microsoft.com/office/officeart/2018/2/layout/IconLabelList"/>
    <dgm:cxn modelId="{1AD3FF82-4116-402E-BE12-9D43F82EC99F}" type="presParOf" srcId="{ECC412A5-0EF2-4C2A-820D-97B56757CAA2}" destId="{57A65883-0837-4BD1-BCEF-3F75870E4F8A}" srcOrd="8" destOrd="0" presId="urn:microsoft.com/office/officeart/2018/2/layout/IconLabelList"/>
    <dgm:cxn modelId="{B361ED3B-1C8C-4311-94CB-9B265D558412}" type="presParOf" srcId="{57A65883-0837-4BD1-BCEF-3F75870E4F8A}" destId="{35170858-FA1C-4AD6-959F-39631A8D6F80}" srcOrd="0" destOrd="0" presId="urn:microsoft.com/office/officeart/2018/2/layout/IconLabelList"/>
    <dgm:cxn modelId="{0A174900-461B-44A8-958B-14531C649A2C}" type="presParOf" srcId="{57A65883-0837-4BD1-BCEF-3F75870E4F8A}" destId="{32BC3D72-64A9-4C8E-B7DD-28C2283952C1}" srcOrd="1" destOrd="0" presId="urn:microsoft.com/office/officeart/2018/2/layout/IconLabelList"/>
    <dgm:cxn modelId="{F748F538-A9BC-404A-9A80-51266AA68958}" type="presParOf" srcId="{57A65883-0837-4BD1-BCEF-3F75870E4F8A}" destId="{D03212A3-671D-43FE-B059-E8DB2E6A2F4F}" srcOrd="2" destOrd="0" presId="urn:microsoft.com/office/officeart/2018/2/layout/IconLabelList"/>
    <dgm:cxn modelId="{45DBBC98-4AB3-43FF-9DC7-328E82BDFABA}" type="presParOf" srcId="{ECC412A5-0EF2-4C2A-820D-97B56757CAA2}" destId="{DBB781CE-1323-41BE-8D64-FB398308AE53}" srcOrd="9" destOrd="0" presId="urn:microsoft.com/office/officeart/2018/2/layout/IconLabelList"/>
    <dgm:cxn modelId="{A583A02B-9D8D-4811-845D-F76DE487CF19}" type="presParOf" srcId="{ECC412A5-0EF2-4C2A-820D-97B56757CAA2}" destId="{73A63C55-2DC1-4940-B51C-E59FA0281D92}" srcOrd="10" destOrd="0" presId="urn:microsoft.com/office/officeart/2018/2/layout/IconLabelList"/>
    <dgm:cxn modelId="{7CC38E42-8FD0-4975-A0B9-EBA05EECD142}" type="presParOf" srcId="{73A63C55-2DC1-4940-B51C-E59FA0281D92}" destId="{C95F2292-8C05-4508-9073-36DD11F0D18B}" srcOrd="0" destOrd="0" presId="urn:microsoft.com/office/officeart/2018/2/layout/IconLabelList"/>
    <dgm:cxn modelId="{276670FF-D82D-4833-AC3E-E93F3A36BD20}" type="presParOf" srcId="{73A63C55-2DC1-4940-B51C-E59FA0281D92}" destId="{3AEE1B0B-7EFD-4009-99F1-AED3D17709C9}" srcOrd="1" destOrd="0" presId="urn:microsoft.com/office/officeart/2018/2/layout/IconLabelList"/>
    <dgm:cxn modelId="{B961D59C-76FA-4B2C-8F5B-9501FE204FD6}" type="presParOf" srcId="{73A63C55-2DC1-4940-B51C-E59FA0281D92}" destId="{F595EF36-9412-4528-927E-F505CCC5E25E}" srcOrd="2" destOrd="0" presId="urn:microsoft.com/office/officeart/2018/2/layout/IconLabelList"/>
    <dgm:cxn modelId="{A6314921-6199-44AB-9C5C-5D18B0D84835}" type="presParOf" srcId="{ECC412A5-0EF2-4C2A-820D-97B56757CAA2}" destId="{2C655107-BA74-451C-9F76-433E69B949C8}" srcOrd="11" destOrd="0" presId="urn:microsoft.com/office/officeart/2018/2/layout/IconLabelList"/>
    <dgm:cxn modelId="{1DD13FD4-EB99-4C2F-846A-FF6E324314C6}" type="presParOf" srcId="{ECC412A5-0EF2-4C2A-820D-97B56757CAA2}" destId="{D814A0D2-2BCB-4140-9400-38DC9ED0E24C}" srcOrd="12" destOrd="0" presId="urn:microsoft.com/office/officeart/2018/2/layout/IconLabelList"/>
    <dgm:cxn modelId="{B0CFE8EC-E5E3-4C2C-8046-523F923F7374}" type="presParOf" srcId="{D814A0D2-2BCB-4140-9400-38DC9ED0E24C}" destId="{A98168A1-BAAF-40C6-A110-25F31EB9889F}" srcOrd="0" destOrd="0" presId="urn:microsoft.com/office/officeart/2018/2/layout/IconLabelList"/>
    <dgm:cxn modelId="{07117F8E-F5DC-4924-A958-FA5DA8F3FA29}" type="presParOf" srcId="{D814A0D2-2BCB-4140-9400-38DC9ED0E24C}" destId="{C403E298-03F6-4329-B0E0-60E1645AB8B0}" srcOrd="1" destOrd="0" presId="urn:microsoft.com/office/officeart/2018/2/layout/IconLabelList"/>
    <dgm:cxn modelId="{F4B2B63F-70B0-4649-A424-13CC43FA5AD9}" type="presParOf" srcId="{D814A0D2-2BCB-4140-9400-38DC9ED0E24C}" destId="{20E4C7F4-A143-4F83-B38F-65CEE8A7133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A7BF6-BCA5-4299-AEFE-6EDA2E37A6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CE02F1A-E2CB-40FE-BD51-6FDA6932A9A1}">
      <dgm:prSet/>
      <dgm:spPr/>
      <dgm:t>
        <a:bodyPr/>
        <a:lstStyle/>
        <a:p>
          <a:r>
            <a:rPr lang="en-US"/>
            <a:t>Vital Signs</a:t>
          </a:r>
        </a:p>
      </dgm:t>
    </dgm:pt>
    <dgm:pt modelId="{905674E4-3A3A-47F0-A497-C01C1974E66B}" type="parTrans" cxnId="{A697CF7F-7567-45C7-B8A3-8E5DCC461274}">
      <dgm:prSet/>
      <dgm:spPr/>
      <dgm:t>
        <a:bodyPr/>
        <a:lstStyle/>
        <a:p>
          <a:endParaRPr lang="en-US"/>
        </a:p>
      </dgm:t>
    </dgm:pt>
    <dgm:pt modelId="{29B132CC-8A2B-45C2-A85E-F926A57E848A}" type="sibTrans" cxnId="{A697CF7F-7567-45C7-B8A3-8E5DCC461274}">
      <dgm:prSet/>
      <dgm:spPr/>
      <dgm:t>
        <a:bodyPr/>
        <a:lstStyle/>
        <a:p>
          <a:endParaRPr lang="en-US"/>
        </a:p>
      </dgm:t>
    </dgm:pt>
    <dgm:pt modelId="{EED5D053-2EF5-4199-ACEA-075387160E13}">
      <dgm:prSet/>
      <dgm:spPr/>
      <dgm:t>
        <a:bodyPr/>
        <a:lstStyle/>
        <a:p>
          <a:r>
            <a:rPr lang="en-US"/>
            <a:t>Physical ROS</a:t>
          </a:r>
        </a:p>
      </dgm:t>
    </dgm:pt>
    <dgm:pt modelId="{032EFE56-A38F-411C-8C00-1E4B226692C1}" type="parTrans" cxnId="{31AF9AF0-EC7E-442B-A3FF-890BAF818BD1}">
      <dgm:prSet/>
      <dgm:spPr/>
      <dgm:t>
        <a:bodyPr/>
        <a:lstStyle/>
        <a:p>
          <a:endParaRPr lang="en-US"/>
        </a:p>
      </dgm:t>
    </dgm:pt>
    <dgm:pt modelId="{AE9F9623-CBD7-404F-BBC6-301E36B33CD0}" type="sibTrans" cxnId="{31AF9AF0-EC7E-442B-A3FF-890BAF818BD1}">
      <dgm:prSet/>
      <dgm:spPr/>
      <dgm:t>
        <a:bodyPr/>
        <a:lstStyle/>
        <a:p>
          <a:endParaRPr lang="en-US"/>
        </a:p>
      </dgm:t>
    </dgm:pt>
    <dgm:pt modelId="{85BA6970-4782-41B2-BFF4-4C49295BDEE5}">
      <dgm:prSet/>
      <dgm:spPr/>
      <dgm:t>
        <a:bodyPr/>
        <a:lstStyle/>
        <a:p>
          <a:r>
            <a:rPr lang="en-US"/>
            <a:t>TSH, CBC, B12, Vitamin D</a:t>
          </a:r>
        </a:p>
      </dgm:t>
    </dgm:pt>
    <dgm:pt modelId="{287EC9C9-D129-4195-A929-85C1626FD42F}" type="parTrans" cxnId="{E944A70A-9EB5-4380-BE3B-B6C41A314C14}">
      <dgm:prSet/>
      <dgm:spPr/>
      <dgm:t>
        <a:bodyPr/>
        <a:lstStyle/>
        <a:p>
          <a:endParaRPr lang="en-US"/>
        </a:p>
      </dgm:t>
    </dgm:pt>
    <dgm:pt modelId="{2807B4BE-AFE9-443D-A5D7-609042B73DA6}" type="sibTrans" cxnId="{E944A70A-9EB5-4380-BE3B-B6C41A314C14}">
      <dgm:prSet/>
      <dgm:spPr/>
      <dgm:t>
        <a:bodyPr/>
        <a:lstStyle/>
        <a:p>
          <a:endParaRPr lang="en-US"/>
        </a:p>
      </dgm:t>
    </dgm:pt>
    <dgm:pt modelId="{702739C9-2140-46F6-8B74-6AC9355F1786}">
      <dgm:prSet/>
      <dgm:spPr/>
      <dgm:t>
        <a:bodyPr/>
        <a:lstStyle/>
        <a:p>
          <a:r>
            <a:rPr lang="en-US" dirty="0"/>
            <a:t>Urine Drug Screen</a:t>
          </a:r>
        </a:p>
      </dgm:t>
    </dgm:pt>
    <dgm:pt modelId="{0C4C5A04-FA97-4486-8729-A87B368F8A66}" type="parTrans" cxnId="{9828CAD4-E8CC-47E6-BA3A-75D75381FF73}">
      <dgm:prSet/>
      <dgm:spPr/>
      <dgm:t>
        <a:bodyPr/>
        <a:lstStyle/>
        <a:p>
          <a:endParaRPr lang="en-US"/>
        </a:p>
      </dgm:t>
    </dgm:pt>
    <dgm:pt modelId="{5807AA62-84EB-420B-89DD-75D805FAC644}" type="sibTrans" cxnId="{9828CAD4-E8CC-47E6-BA3A-75D75381FF73}">
      <dgm:prSet/>
      <dgm:spPr/>
      <dgm:t>
        <a:bodyPr/>
        <a:lstStyle/>
        <a:p>
          <a:endParaRPr lang="en-US"/>
        </a:p>
      </dgm:t>
    </dgm:pt>
    <dgm:pt modelId="{D8F24FF8-CA21-493E-A37B-949D66757E39}" type="pres">
      <dgm:prSet presAssocID="{6B0A7BF6-BCA5-4299-AEFE-6EDA2E37A6E7}" presName="hierChild1" presStyleCnt="0">
        <dgm:presLayoutVars>
          <dgm:chPref val="1"/>
          <dgm:dir/>
          <dgm:animOne val="branch"/>
          <dgm:animLvl val="lvl"/>
          <dgm:resizeHandles/>
        </dgm:presLayoutVars>
      </dgm:prSet>
      <dgm:spPr/>
    </dgm:pt>
    <dgm:pt modelId="{924CAD89-87AF-4C6F-9A1D-86A57F913937}" type="pres">
      <dgm:prSet presAssocID="{8CE02F1A-E2CB-40FE-BD51-6FDA6932A9A1}" presName="hierRoot1" presStyleCnt="0"/>
      <dgm:spPr/>
    </dgm:pt>
    <dgm:pt modelId="{E36FB3B3-CAC2-40C4-A20F-20B992C34AFA}" type="pres">
      <dgm:prSet presAssocID="{8CE02F1A-E2CB-40FE-BD51-6FDA6932A9A1}" presName="composite" presStyleCnt="0"/>
      <dgm:spPr/>
    </dgm:pt>
    <dgm:pt modelId="{FF00D59A-0976-429D-87B4-E1919E537EB2}" type="pres">
      <dgm:prSet presAssocID="{8CE02F1A-E2CB-40FE-BD51-6FDA6932A9A1}" presName="background" presStyleLbl="node0" presStyleIdx="0" presStyleCnt="4"/>
      <dgm:spPr/>
    </dgm:pt>
    <dgm:pt modelId="{943BA975-FD99-4F7E-985A-1F73008DC298}" type="pres">
      <dgm:prSet presAssocID="{8CE02F1A-E2CB-40FE-BD51-6FDA6932A9A1}" presName="text" presStyleLbl="fgAcc0" presStyleIdx="0" presStyleCnt="4">
        <dgm:presLayoutVars>
          <dgm:chPref val="3"/>
        </dgm:presLayoutVars>
      </dgm:prSet>
      <dgm:spPr/>
    </dgm:pt>
    <dgm:pt modelId="{17D669F3-E517-40E3-B628-513A26890DAB}" type="pres">
      <dgm:prSet presAssocID="{8CE02F1A-E2CB-40FE-BD51-6FDA6932A9A1}" presName="hierChild2" presStyleCnt="0"/>
      <dgm:spPr/>
    </dgm:pt>
    <dgm:pt modelId="{733FBA54-ED93-4B15-931A-57BB01AF4CE0}" type="pres">
      <dgm:prSet presAssocID="{EED5D053-2EF5-4199-ACEA-075387160E13}" presName="hierRoot1" presStyleCnt="0"/>
      <dgm:spPr/>
    </dgm:pt>
    <dgm:pt modelId="{F1942A19-3709-47E1-BA23-4E917D5BE81E}" type="pres">
      <dgm:prSet presAssocID="{EED5D053-2EF5-4199-ACEA-075387160E13}" presName="composite" presStyleCnt="0"/>
      <dgm:spPr/>
    </dgm:pt>
    <dgm:pt modelId="{71A0812A-3EFC-43E4-A2AC-B4F9DB74CFB8}" type="pres">
      <dgm:prSet presAssocID="{EED5D053-2EF5-4199-ACEA-075387160E13}" presName="background" presStyleLbl="node0" presStyleIdx="1" presStyleCnt="4"/>
      <dgm:spPr/>
    </dgm:pt>
    <dgm:pt modelId="{A4414D45-9695-45A0-8766-E6165368DF41}" type="pres">
      <dgm:prSet presAssocID="{EED5D053-2EF5-4199-ACEA-075387160E13}" presName="text" presStyleLbl="fgAcc0" presStyleIdx="1" presStyleCnt="4">
        <dgm:presLayoutVars>
          <dgm:chPref val="3"/>
        </dgm:presLayoutVars>
      </dgm:prSet>
      <dgm:spPr/>
    </dgm:pt>
    <dgm:pt modelId="{5CDA0058-03FA-4152-AAF2-0DA8EAB5D1A1}" type="pres">
      <dgm:prSet presAssocID="{EED5D053-2EF5-4199-ACEA-075387160E13}" presName="hierChild2" presStyleCnt="0"/>
      <dgm:spPr/>
    </dgm:pt>
    <dgm:pt modelId="{9D674C8B-9DCB-4E94-B0F5-8E21DE632300}" type="pres">
      <dgm:prSet presAssocID="{85BA6970-4782-41B2-BFF4-4C49295BDEE5}" presName="hierRoot1" presStyleCnt="0"/>
      <dgm:spPr/>
    </dgm:pt>
    <dgm:pt modelId="{94FF9C98-9436-4240-8EDB-C459F04AD494}" type="pres">
      <dgm:prSet presAssocID="{85BA6970-4782-41B2-BFF4-4C49295BDEE5}" presName="composite" presStyleCnt="0"/>
      <dgm:spPr/>
    </dgm:pt>
    <dgm:pt modelId="{C0EF99A4-BC80-4090-B014-45B8778AAA35}" type="pres">
      <dgm:prSet presAssocID="{85BA6970-4782-41B2-BFF4-4C49295BDEE5}" presName="background" presStyleLbl="node0" presStyleIdx="2" presStyleCnt="4"/>
      <dgm:spPr/>
    </dgm:pt>
    <dgm:pt modelId="{3D56333E-9D25-44F3-A6E0-75128D65043D}" type="pres">
      <dgm:prSet presAssocID="{85BA6970-4782-41B2-BFF4-4C49295BDEE5}" presName="text" presStyleLbl="fgAcc0" presStyleIdx="2" presStyleCnt="4">
        <dgm:presLayoutVars>
          <dgm:chPref val="3"/>
        </dgm:presLayoutVars>
      </dgm:prSet>
      <dgm:spPr/>
    </dgm:pt>
    <dgm:pt modelId="{964A3EB9-B6EC-4C7E-8CF4-082FA4150991}" type="pres">
      <dgm:prSet presAssocID="{85BA6970-4782-41B2-BFF4-4C49295BDEE5}" presName="hierChild2" presStyleCnt="0"/>
      <dgm:spPr/>
    </dgm:pt>
    <dgm:pt modelId="{F72E110A-65E0-4DDD-A427-B45452BD6114}" type="pres">
      <dgm:prSet presAssocID="{702739C9-2140-46F6-8B74-6AC9355F1786}" presName="hierRoot1" presStyleCnt="0"/>
      <dgm:spPr/>
    </dgm:pt>
    <dgm:pt modelId="{5E068B44-7D7F-47B9-A224-18137C99785C}" type="pres">
      <dgm:prSet presAssocID="{702739C9-2140-46F6-8B74-6AC9355F1786}" presName="composite" presStyleCnt="0"/>
      <dgm:spPr/>
    </dgm:pt>
    <dgm:pt modelId="{4BFC68C7-030D-4882-8CC9-E6CBCBB43EDF}" type="pres">
      <dgm:prSet presAssocID="{702739C9-2140-46F6-8B74-6AC9355F1786}" presName="background" presStyleLbl="node0" presStyleIdx="3" presStyleCnt="4"/>
      <dgm:spPr/>
    </dgm:pt>
    <dgm:pt modelId="{548C20CF-95C4-45D6-B48F-C52D6D25C71F}" type="pres">
      <dgm:prSet presAssocID="{702739C9-2140-46F6-8B74-6AC9355F1786}" presName="text" presStyleLbl="fgAcc0" presStyleIdx="3" presStyleCnt="4">
        <dgm:presLayoutVars>
          <dgm:chPref val="3"/>
        </dgm:presLayoutVars>
      </dgm:prSet>
      <dgm:spPr/>
    </dgm:pt>
    <dgm:pt modelId="{CF23FFE1-3547-442F-B3F6-217A500C5F78}" type="pres">
      <dgm:prSet presAssocID="{702739C9-2140-46F6-8B74-6AC9355F1786}" presName="hierChild2" presStyleCnt="0"/>
      <dgm:spPr/>
    </dgm:pt>
  </dgm:ptLst>
  <dgm:cxnLst>
    <dgm:cxn modelId="{E944A70A-9EB5-4380-BE3B-B6C41A314C14}" srcId="{6B0A7BF6-BCA5-4299-AEFE-6EDA2E37A6E7}" destId="{85BA6970-4782-41B2-BFF4-4C49295BDEE5}" srcOrd="2" destOrd="0" parTransId="{287EC9C9-D129-4195-A929-85C1626FD42F}" sibTransId="{2807B4BE-AFE9-443D-A5D7-609042B73DA6}"/>
    <dgm:cxn modelId="{71792D0C-F3CD-492C-A818-2826DA4BB964}" type="presOf" srcId="{702739C9-2140-46F6-8B74-6AC9355F1786}" destId="{548C20CF-95C4-45D6-B48F-C52D6D25C71F}" srcOrd="0" destOrd="0" presId="urn:microsoft.com/office/officeart/2005/8/layout/hierarchy1"/>
    <dgm:cxn modelId="{B9752860-9C83-4329-B2C2-7B2F319DD777}" type="presOf" srcId="{6B0A7BF6-BCA5-4299-AEFE-6EDA2E37A6E7}" destId="{D8F24FF8-CA21-493E-A37B-949D66757E39}" srcOrd="0" destOrd="0" presId="urn:microsoft.com/office/officeart/2005/8/layout/hierarchy1"/>
    <dgm:cxn modelId="{CECFC267-E9FF-41C7-AB1F-2B58F08B9AF1}" type="presOf" srcId="{EED5D053-2EF5-4199-ACEA-075387160E13}" destId="{A4414D45-9695-45A0-8766-E6165368DF41}" srcOrd="0" destOrd="0" presId="urn:microsoft.com/office/officeart/2005/8/layout/hierarchy1"/>
    <dgm:cxn modelId="{A697CF7F-7567-45C7-B8A3-8E5DCC461274}" srcId="{6B0A7BF6-BCA5-4299-AEFE-6EDA2E37A6E7}" destId="{8CE02F1A-E2CB-40FE-BD51-6FDA6932A9A1}" srcOrd="0" destOrd="0" parTransId="{905674E4-3A3A-47F0-A497-C01C1974E66B}" sibTransId="{29B132CC-8A2B-45C2-A85E-F926A57E848A}"/>
    <dgm:cxn modelId="{B4AE48A8-E97C-4A09-B78B-69314384FE0A}" type="presOf" srcId="{85BA6970-4782-41B2-BFF4-4C49295BDEE5}" destId="{3D56333E-9D25-44F3-A6E0-75128D65043D}" srcOrd="0" destOrd="0" presId="urn:microsoft.com/office/officeart/2005/8/layout/hierarchy1"/>
    <dgm:cxn modelId="{9828CAD4-E8CC-47E6-BA3A-75D75381FF73}" srcId="{6B0A7BF6-BCA5-4299-AEFE-6EDA2E37A6E7}" destId="{702739C9-2140-46F6-8B74-6AC9355F1786}" srcOrd="3" destOrd="0" parTransId="{0C4C5A04-FA97-4486-8729-A87B368F8A66}" sibTransId="{5807AA62-84EB-420B-89DD-75D805FAC644}"/>
    <dgm:cxn modelId="{1D5B14E0-7A3A-463E-8873-4D0C05234BD9}" type="presOf" srcId="{8CE02F1A-E2CB-40FE-BD51-6FDA6932A9A1}" destId="{943BA975-FD99-4F7E-985A-1F73008DC298}" srcOrd="0" destOrd="0" presId="urn:microsoft.com/office/officeart/2005/8/layout/hierarchy1"/>
    <dgm:cxn modelId="{31AF9AF0-EC7E-442B-A3FF-890BAF818BD1}" srcId="{6B0A7BF6-BCA5-4299-AEFE-6EDA2E37A6E7}" destId="{EED5D053-2EF5-4199-ACEA-075387160E13}" srcOrd="1" destOrd="0" parTransId="{032EFE56-A38F-411C-8C00-1E4B226692C1}" sibTransId="{AE9F9623-CBD7-404F-BBC6-301E36B33CD0}"/>
    <dgm:cxn modelId="{FD4FE0DB-E96D-497E-839A-595D42F48B49}" type="presParOf" srcId="{D8F24FF8-CA21-493E-A37B-949D66757E39}" destId="{924CAD89-87AF-4C6F-9A1D-86A57F913937}" srcOrd="0" destOrd="0" presId="urn:microsoft.com/office/officeart/2005/8/layout/hierarchy1"/>
    <dgm:cxn modelId="{C67FE352-A661-4D00-A616-3475698B824F}" type="presParOf" srcId="{924CAD89-87AF-4C6F-9A1D-86A57F913937}" destId="{E36FB3B3-CAC2-40C4-A20F-20B992C34AFA}" srcOrd="0" destOrd="0" presId="urn:microsoft.com/office/officeart/2005/8/layout/hierarchy1"/>
    <dgm:cxn modelId="{CAF8A650-8BC3-460D-8D7A-9DA0E4FBAE2A}" type="presParOf" srcId="{E36FB3B3-CAC2-40C4-A20F-20B992C34AFA}" destId="{FF00D59A-0976-429D-87B4-E1919E537EB2}" srcOrd="0" destOrd="0" presId="urn:microsoft.com/office/officeart/2005/8/layout/hierarchy1"/>
    <dgm:cxn modelId="{30100BEF-B7AE-4DFB-A61C-F9AE0D53EC94}" type="presParOf" srcId="{E36FB3B3-CAC2-40C4-A20F-20B992C34AFA}" destId="{943BA975-FD99-4F7E-985A-1F73008DC298}" srcOrd="1" destOrd="0" presId="urn:microsoft.com/office/officeart/2005/8/layout/hierarchy1"/>
    <dgm:cxn modelId="{4F685DD7-A651-485B-B2F8-2542D7ACA9E8}" type="presParOf" srcId="{924CAD89-87AF-4C6F-9A1D-86A57F913937}" destId="{17D669F3-E517-40E3-B628-513A26890DAB}" srcOrd="1" destOrd="0" presId="urn:microsoft.com/office/officeart/2005/8/layout/hierarchy1"/>
    <dgm:cxn modelId="{9ED7C5D0-BC97-4942-AF81-0061EDD0D1C4}" type="presParOf" srcId="{D8F24FF8-CA21-493E-A37B-949D66757E39}" destId="{733FBA54-ED93-4B15-931A-57BB01AF4CE0}" srcOrd="1" destOrd="0" presId="urn:microsoft.com/office/officeart/2005/8/layout/hierarchy1"/>
    <dgm:cxn modelId="{E437A51A-3A55-4196-812B-70F0EFDF143C}" type="presParOf" srcId="{733FBA54-ED93-4B15-931A-57BB01AF4CE0}" destId="{F1942A19-3709-47E1-BA23-4E917D5BE81E}" srcOrd="0" destOrd="0" presId="urn:microsoft.com/office/officeart/2005/8/layout/hierarchy1"/>
    <dgm:cxn modelId="{A1385918-AEA9-461E-9F50-D749280AEA75}" type="presParOf" srcId="{F1942A19-3709-47E1-BA23-4E917D5BE81E}" destId="{71A0812A-3EFC-43E4-A2AC-B4F9DB74CFB8}" srcOrd="0" destOrd="0" presId="urn:microsoft.com/office/officeart/2005/8/layout/hierarchy1"/>
    <dgm:cxn modelId="{A49CF479-4921-401A-BBF1-FAE1720BB98C}" type="presParOf" srcId="{F1942A19-3709-47E1-BA23-4E917D5BE81E}" destId="{A4414D45-9695-45A0-8766-E6165368DF41}" srcOrd="1" destOrd="0" presId="urn:microsoft.com/office/officeart/2005/8/layout/hierarchy1"/>
    <dgm:cxn modelId="{979D8324-EF60-4A96-93EF-CED905442721}" type="presParOf" srcId="{733FBA54-ED93-4B15-931A-57BB01AF4CE0}" destId="{5CDA0058-03FA-4152-AAF2-0DA8EAB5D1A1}" srcOrd="1" destOrd="0" presId="urn:microsoft.com/office/officeart/2005/8/layout/hierarchy1"/>
    <dgm:cxn modelId="{5D81A845-1AFA-4C79-A2B5-2BD10AC23EBF}" type="presParOf" srcId="{D8F24FF8-CA21-493E-A37B-949D66757E39}" destId="{9D674C8B-9DCB-4E94-B0F5-8E21DE632300}" srcOrd="2" destOrd="0" presId="urn:microsoft.com/office/officeart/2005/8/layout/hierarchy1"/>
    <dgm:cxn modelId="{59879D80-B924-402C-BEF9-0A86BF8F99BC}" type="presParOf" srcId="{9D674C8B-9DCB-4E94-B0F5-8E21DE632300}" destId="{94FF9C98-9436-4240-8EDB-C459F04AD494}" srcOrd="0" destOrd="0" presId="urn:microsoft.com/office/officeart/2005/8/layout/hierarchy1"/>
    <dgm:cxn modelId="{91107317-7A53-410B-90CA-296DC6ADCE8F}" type="presParOf" srcId="{94FF9C98-9436-4240-8EDB-C459F04AD494}" destId="{C0EF99A4-BC80-4090-B014-45B8778AAA35}" srcOrd="0" destOrd="0" presId="urn:microsoft.com/office/officeart/2005/8/layout/hierarchy1"/>
    <dgm:cxn modelId="{5D093F17-09D4-4933-8356-BABF8CE98C7A}" type="presParOf" srcId="{94FF9C98-9436-4240-8EDB-C459F04AD494}" destId="{3D56333E-9D25-44F3-A6E0-75128D65043D}" srcOrd="1" destOrd="0" presId="urn:microsoft.com/office/officeart/2005/8/layout/hierarchy1"/>
    <dgm:cxn modelId="{27D0390A-0B93-43D7-ADBB-1BAB7FF7A124}" type="presParOf" srcId="{9D674C8B-9DCB-4E94-B0F5-8E21DE632300}" destId="{964A3EB9-B6EC-4C7E-8CF4-082FA4150991}" srcOrd="1" destOrd="0" presId="urn:microsoft.com/office/officeart/2005/8/layout/hierarchy1"/>
    <dgm:cxn modelId="{9CD0D2A4-6F98-405A-BBAF-E8C1D5AA5A00}" type="presParOf" srcId="{D8F24FF8-CA21-493E-A37B-949D66757E39}" destId="{F72E110A-65E0-4DDD-A427-B45452BD6114}" srcOrd="3" destOrd="0" presId="urn:microsoft.com/office/officeart/2005/8/layout/hierarchy1"/>
    <dgm:cxn modelId="{027521E6-BF86-4A4F-B8F7-5CE3A7A39223}" type="presParOf" srcId="{F72E110A-65E0-4DDD-A427-B45452BD6114}" destId="{5E068B44-7D7F-47B9-A224-18137C99785C}" srcOrd="0" destOrd="0" presId="urn:microsoft.com/office/officeart/2005/8/layout/hierarchy1"/>
    <dgm:cxn modelId="{562CCBEB-51C2-42F9-87B3-65A5002E6690}" type="presParOf" srcId="{5E068B44-7D7F-47B9-A224-18137C99785C}" destId="{4BFC68C7-030D-4882-8CC9-E6CBCBB43EDF}" srcOrd="0" destOrd="0" presId="urn:microsoft.com/office/officeart/2005/8/layout/hierarchy1"/>
    <dgm:cxn modelId="{5B0519D3-4F6E-441C-9EDE-70FDBCB7D331}" type="presParOf" srcId="{5E068B44-7D7F-47B9-A224-18137C99785C}" destId="{548C20CF-95C4-45D6-B48F-C52D6D25C71F}" srcOrd="1" destOrd="0" presId="urn:microsoft.com/office/officeart/2005/8/layout/hierarchy1"/>
    <dgm:cxn modelId="{19B6DA06-D92F-49E3-A3B6-8A2A649BF78C}" type="presParOf" srcId="{F72E110A-65E0-4DDD-A427-B45452BD6114}" destId="{CF23FFE1-3547-442F-B3F6-217A500C5F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536D9B-20E0-4401-9001-96F53C72009F}" type="doc">
      <dgm:prSet loTypeId="urn:microsoft.com/office/officeart/2016/7/layout/VerticalDownArrowProcess" loCatId="process" qsTypeId="urn:microsoft.com/office/officeart/2005/8/quickstyle/simple1" qsCatId="simple" csTypeId="urn:microsoft.com/office/officeart/2005/8/colors/accent2_2" csCatId="accent2"/>
      <dgm:spPr/>
      <dgm:t>
        <a:bodyPr/>
        <a:lstStyle/>
        <a:p>
          <a:endParaRPr lang="en-US"/>
        </a:p>
      </dgm:t>
    </dgm:pt>
    <dgm:pt modelId="{F6A384DD-6E2E-42C5-8D06-E9391FDB61ED}">
      <dgm:prSet/>
      <dgm:spPr/>
      <dgm:t>
        <a:bodyPr/>
        <a:lstStyle/>
        <a:p>
          <a:r>
            <a:rPr lang="en-US"/>
            <a:t>Assess</a:t>
          </a:r>
        </a:p>
      </dgm:t>
    </dgm:pt>
    <dgm:pt modelId="{C67F634A-64CB-4575-8FC6-1BF4387ED5DD}" type="parTrans" cxnId="{863C5609-A331-452C-9693-AEAC2C5FA549}">
      <dgm:prSet/>
      <dgm:spPr/>
      <dgm:t>
        <a:bodyPr/>
        <a:lstStyle/>
        <a:p>
          <a:endParaRPr lang="en-US"/>
        </a:p>
      </dgm:t>
    </dgm:pt>
    <dgm:pt modelId="{782ABD92-7462-4DE1-A05E-8CE9C2A5B069}" type="sibTrans" cxnId="{863C5609-A331-452C-9693-AEAC2C5FA549}">
      <dgm:prSet/>
      <dgm:spPr/>
      <dgm:t>
        <a:bodyPr/>
        <a:lstStyle/>
        <a:p>
          <a:endParaRPr lang="en-US"/>
        </a:p>
      </dgm:t>
    </dgm:pt>
    <dgm:pt modelId="{289FBC0A-EB1E-46D4-A189-F1EBD0602D68}">
      <dgm:prSet/>
      <dgm:spPr/>
      <dgm:t>
        <a:bodyPr/>
        <a:lstStyle/>
        <a:p>
          <a:r>
            <a:rPr lang="en-US" dirty="0"/>
            <a:t>Assess for safety including self injury, harm to others, suicidality and psychosis</a:t>
          </a:r>
        </a:p>
      </dgm:t>
    </dgm:pt>
    <dgm:pt modelId="{213EC2D5-FCDF-427E-85F7-7F290EA1E21E}" type="parTrans" cxnId="{096A65D3-E028-4651-8723-BCC0704D36C2}">
      <dgm:prSet/>
      <dgm:spPr/>
      <dgm:t>
        <a:bodyPr/>
        <a:lstStyle/>
        <a:p>
          <a:endParaRPr lang="en-US"/>
        </a:p>
      </dgm:t>
    </dgm:pt>
    <dgm:pt modelId="{B6EC59D6-6074-4A60-9EE1-DB284BB444C0}" type="sibTrans" cxnId="{096A65D3-E028-4651-8723-BCC0704D36C2}">
      <dgm:prSet/>
      <dgm:spPr/>
      <dgm:t>
        <a:bodyPr/>
        <a:lstStyle/>
        <a:p>
          <a:endParaRPr lang="en-US"/>
        </a:p>
      </dgm:t>
    </dgm:pt>
    <dgm:pt modelId="{F23F09CC-A148-4A02-9818-A4C01CB96575}">
      <dgm:prSet/>
      <dgm:spPr/>
      <dgm:t>
        <a:bodyPr/>
        <a:lstStyle/>
        <a:p>
          <a:r>
            <a:rPr lang="en-US"/>
            <a:t>Gather</a:t>
          </a:r>
        </a:p>
      </dgm:t>
    </dgm:pt>
    <dgm:pt modelId="{5DCD4D1F-BC8E-4E50-973D-96A0E826D90A}" type="parTrans" cxnId="{E778927B-8B6D-4A24-A710-FB230F8C3F1F}">
      <dgm:prSet/>
      <dgm:spPr/>
      <dgm:t>
        <a:bodyPr/>
        <a:lstStyle/>
        <a:p>
          <a:endParaRPr lang="en-US"/>
        </a:p>
      </dgm:t>
    </dgm:pt>
    <dgm:pt modelId="{5689BB54-A6E9-44A9-9879-06D720D722C4}" type="sibTrans" cxnId="{E778927B-8B6D-4A24-A710-FB230F8C3F1F}">
      <dgm:prSet/>
      <dgm:spPr/>
      <dgm:t>
        <a:bodyPr/>
        <a:lstStyle/>
        <a:p>
          <a:endParaRPr lang="en-US"/>
        </a:p>
      </dgm:t>
    </dgm:pt>
    <dgm:pt modelId="{0A5159B9-EE9C-48A9-BC10-66B31EA8F424}">
      <dgm:prSet/>
      <dgm:spPr/>
      <dgm:t>
        <a:bodyPr/>
        <a:lstStyle/>
        <a:p>
          <a:r>
            <a:rPr lang="en-US"/>
            <a:t>Gather more diagnostic information</a:t>
          </a:r>
        </a:p>
      </dgm:t>
    </dgm:pt>
    <dgm:pt modelId="{A5919B96-C716-4C2A-86DC-96CA8DC1F440}" type="parTrans" cxnId="{5EECB3B4-537C-4259-97A3-C2355EAECF0F}">
      <dgm:prSet/>
      <dgm:spPr/>
      <dgm:t>
        <a:bodyPr/>
        <a:lstStyle/>
        <a:p>
          <a:endParaRPr lang="en-US"/>
        </a:p>
      </dgm:t>
    </dgm:pt>
    <dgm:pt modelId="{39AC283B-4F2C-4A21-A599-B539F8583D3B}" type="sibTrans" cxnId="{5EECB3B4-537C-4259-97A3-C2355EAECF0F}">
      <dgm:prSet/>
      <dgm:spPr/>
      <dgm:t>
        <a:bodyPr/>
        <a:lstStyle/>
        <a:p>
          <a:endParaRPr lang="en-US"/>
        </a:p>
      </dgm:t>
    </dgm:pt>
    <dgm:pt modelId="{DC302142-0D2A-46F0-A065-13FC422C1483}">
      <dgm:prSet/>
      <dgm:spPr/>
      <dgm:t>
        <a:bodyPr/>
        <a:lstStyle/>
        <a:p>
          <a:r>
            <a:rPr lang="en-US"/>
            <a:t>Consider</a:t>
          </a:r>
        </a:p>
      </dgm:t>
    </dgm:pt>
    <dgm:pt modelId="{FA957FA4-906F-4C92-B779-6E284005D581}" type="parTrans" cxnId="{07D2AC38-A001-4119-B605-EB3E743C2CEE}">
      <dgm:prSet/>
      <dgm:spPr/>
      <dgm:t>
        <a:bodyPr/>
        <a:lstStyle/>
        <a:p>
          <a:endParaRPr lang="en-US"/>
        </a:p>
      </dgm:t>
    </dgm:pt>
    <dgm:pt modelId="{FB8C345F-27C0-446F-8FEF-516781987892}" type="sibTrans" cxnId="{07D2AC38-A001-4119-B605-EB3E743C2CEE}">
      <dgm:prSet/>
      <dgm:spPr/>
      <dgm:t>
        <a:bodyPr/>
        <a:lstStyle/>
        <a:p>
          <a:endParaRPr lang="en-US"/>
        </a:p>
      </dgm:t>
    </dgm:pt>
    <dgm:pt modelId="{F69A3B25-7482-477A-87EB-01304DA38EEC}">
      <dgm:prSet/>
      <dgm:spPr/>
      <dgm:t>
        <a:bodyPr/>
        <a:lstStyle/>
        <a:p>
          <a:r>
            <a:rPr lang="en-US"/>
            <a:t>Consider further workup and evaluation</a:t>
          </a:r>
        </a:p>
      </dgm:t>
    </dgm:pt>
    <dgm:pt modelId="{79DFA952-8F6D-41D5-9399-8EE8350039E2}" type="parTrans" cxnId="{E7A4D6D6-8CBF-426B-9E00-F8D2DC9C1C53}">
      <dgm:prSet/>
      <dgm:spPr/>
      <dgm:t>
        <a:bodyPr/>
        <a:lstStyle/>
        <a:p>
          <a:endParaRPr lang="en-US"/>
        </a:p>
      </dgm:t>
    </dgm:pt>
    <dgm:pt modelId="{60ED074F-829C-482D-B98C-228D5EB19FE5}" type="sibTrans" cxnId="{E7A4D6D6-8CBF-426B-9E00-F8D2DC9C1C53}">
      <dgm:prSet/>
      <dgm:spPr/>
      <dgm:t>
        <a:bodyPr/>
        <a:lstStyle/>
        <a:p>
          <a:endParaRPr lang="en-US"/>
        </a:p>
      </dgm:t>
    </dgm:pt>
    <dgm:pt modelId="{47F39385-4C2B-49D6-9080-1117A5BCD73C}">
      <dgm:prSet/>
      <dgm:spPr/>
      <dgm:t>
        <a:bodyPr/>
        <a:lstStyle/>
        <a:p>
          <a:r>
            <a:rPr lang="en-US"/>
            <a:t>Explore</a:t>
          </a:r>
        </a:p>
      </dgm:t>
    </dgm:pt>
    <dgm:pt modelId="{163174CD-030A-4EBC-9101-73517F00AF32}" type="parTrans" cxnId="{AC6B5ED1-C1D2-4B6F-B11A-B549A75954C2}">
      <dgm:prSet/>
      <dgm:spPr/>
      <dgm:t>
        <a:bodyPr/>
        <a:lstStyle/>
        <a:p>
          <a:endParaRPr lang="en-US"/>
        </a:p>
      </dgm:t>
    </dgm:pt>
    <dgm:pt modelId="{B916083C-19E5-4F79-836D-BA139E98C408}" type="sibTrans" cxnId="{AC6B5ED1-C1D2-4B6F-B11A-B549A75954C2}">
      <dgm:prSet/>
      <dgm:spPr/>
      <dgm:t>
        <a:bodyPr/>
        <a:lstStyle/>
        <a:p>
          <a:endParaRPr lang="en-US"/>
        </a:p>
      </dgm:t>
    </dgm:pt>
    <dgm:pt modelId="{DB56A875-24F4-40EC-BDE2-E7621A20BD08}">
      <dgm:prSet/>
      <dgm:spPr/>
      <dgm:t>
        <a:bodyPr/>
        <a:lstStyle/>
        <a:p>
          <a:r>
            <a:rPr lang="en-US"/>
            <a:t>Explore possible diagnoses including depression</a:t>
          </a:r>
        </a:p>
      </dgm:t>
    </dgm:pt>
    <dgm:pt modelId="{44BD3BD4-6476-44E2-9E28-94ED486D10E9}" type="parTrans" cxnId="{116E7844-92BF-45B0-B985-F25D2795B9BE}">
      <dgm:prSet/>
      <dgm:spPr/>
      <dgm:t>
        <a:bodyPr/>
        <a:lstStyle/>
        <a:p>
          <a:endParaRPr lang="en-US"/>
        </a:p>
      </dgm:t>
    </dgm:pt>
    <dgm:pt modelId="{3BAF0214-8AC5-4743-B8ED-E0DF0D233E1D}" type="sibTrans" cxnId="{116E7844-92BF-45B0-B985-F25D2795B9BE}">
      <dgm:prSet/>
      <dgm:spPr/>
      <dgm:t>
        <a:bodyPr/>
        <a:lstStyle/>
        <a:p>
          <a:endParaRPr lang="en-US"/>
        </a:p>
      </dgm:t>
    </dgm:pt>
    <dgm:pt modelId="{7499BD2D-52A2-4925-8B6A-79979F870EEE}">
      <dgm:prSet/>
      <dgm:spPr/>
      <dgm:t>
        <a:bodyPr/>
        <a:lstStyle/>
        <a:p>
          <a:r>
            <a:rPr lang="en-US" dirty="0"/>
            <a:t>Review</a:t>
          </a:r>
        </a:p>
      </dgm:t>
    </dgm:pt>
    <dgm:pt modelId="{26522CCB-CF54-472C-90E8-F81B62F39521}" type="parTrans" cxnId="{4CA4CADB-7D6B-4035-A07F-5F9A097E8607}">
      <dgm:prSet/>
      <dgm:spPr/>
      <dgm:t>
        <a:bodyPr/>
        <a:lstStyle/>
        <a:p>
          <a:endParaRPr lang="en-US"/>
        </a:p>
      </dgm:t>
    </dgm:pt>
    <dgm:pt modelId="{D285E62C-4976-4460-9FED-28F3FB282C01}" type="sibTrans" cxnId="{4CA4CADB-7D6B-4035-A07F-5F9A097E8607}">
      <dgm:prSet/>
      <dgm:spPr/>
      <dgm:t>
        <a:bodyPr/>
        <a:lstStyle/>
        <a:p>
          <a:endParaRPr lang="en-US"/>
        </a:p>
      </dgm:t>
    </dgm:pt>
    <dgm:pt modelId="{4D55D4A9-5F8F-492B-A7C8-D85D8331808E}">
      <dgm:prSet/>
      <dgm:spPr/>
      <dgm:t>
        <a:bodyPr/>
        <a:lstStyle/>
        <a:p>
          <a:r>
            <a:rPr lang="en-US"/>
            <a:t>Review treatment options</a:t>
          </a:r>
        </a:p>
      </dgm:t>
    </dgm:pt>
    <dgm:pt modelId="{65A6ADAD-42BD-41D6-9835-89248FAE8FF6}" type="parTrans" cxnId="{B6D3CFB4-4AE3-4D4B-9970-08A14103F716}">
      <dgm:prSet/>
      <dgm:spPr/>
      <dgm:t>
        <a:bodyPr/>
        <a:lstStyle/>
        <a:p>
          <a:endParaRPr lang="en-US"/>
        </a:p>
      </dgm:t>
    </dgm:pt>
    <dgm:pt modelId="{04AB5B26-25B1-4A51-BD60-161281449FD0}" type="sibTrans" cxnId="{B6D3CFB4-4AE3-4D4B-9970-08A14103F716}">
      <dgm:prSet/>
      <dgm:spPr/>
      <dgm:t>
        <a:bodyPr/>
        <a:lstStyle/>
        <a:p>
          <a:endParaRPr lang="en-US"/>
        </a:p>
      </dgm:t>
    </dgm:pt>
    <dgm:pt modelId="{45A4BBDC-5B37-4858-AD51-A1C621B069AB}">
      <dgm:prSet/>
      <dgm:spPr/>
      <dgm:t>
        <a:bodyPr/>
        <a:lstStyle/>
        <a:p>
          <a:r>
            <a:rPr lang="en-US"/>
            <a:t>Make</a:t>
          </a:r>
        </a:p>
      </dgm:t>
    </dgm:pt>
    <dgm:pt modelId="{E609F96E-519D-4819-8C0A-F02CB7D3F3A5}" type="parTrans" cxnId="{B7F06095-8F81-43A0-AB81-BC687EDE1736}">
      <dgm:prSet/>
      <dgm:spPr/>
      <dgm:t>
        <a:bodyPr/>
        <a:lstStyle/>
        <a:p>
          <a:endParaRPr lang="en-US"/>
        </a:p>
      </dgm:t>
    </dgm:pt>
    <dgm:pt modelId="{9E6A4F1B-6EEB-4D60-ACCE-02B7113CAF27}" type="sibTrans" cxnId="{B7F06095-8F81-43A0-AB81-BC687EDE1736}">
      <dgm:prSet/>
      <dgm:spPr/>
      <dgm:t>
        <a:bodyPr/>
        <a:lstStyle/>
        <a:p>
          <a:endParaRPr lang="en-US"/>
        </a:p>
      </dgm:t>
    </dgm:pt>
    <dgm:pt modelId="{279F17E9-6455-43C4-BAA9-FAA754B00E96}">
      <dgm:prSet/>
      <dgm:spPr/>
      <dgm:t>
        <a:bodyPr/>
        <a:lstStyle/>
        <a:p>
          <a:r>
            <a:rPr lang="en-US"/>
            <a:t>Make appropriate referrals</a:t>
          </a:r>
        </a:p>
      </dgm:t>
    </dgm:pt>
    <dgm:pt modelId="{C57501A3-0BF3-419B-A477-F63148361642}" type="parTrans" cxnId="{CE815B87-5C52-40E3-83B6-966AE1A415EB}">
      <dgm:prSet/>
      <dgm:spPr/>
      <dgm:t>
        <a:bodyPr/>
        <a:lstStyle/>
        <a:p>
          <a:endParaRPr lang="en-US"/>
        </a:p>
      </dgm:t>
    </dgm:pt>
    <dgm:pt modelId="{BB64D949-3A12-4795-8C50-C9419180107B}" type="sibTrans" cxnId="{CE815B87-5C52-40E3-83B6-966AE1A415EB}">
      <dgm:prSet/>
      <dgm:spPr/>
      <dgm:t>
        <a:bodyPr/>
        <a:lstStyle/>
        <a:p>
          <a:endParaRPr lang="en-US"/>
        </a:p>
      </dgm:t>
    </dgm:pt>
    <dgm:pt modelId="{556B3F0D-174A-4A62-8527-A8562A666A2B}">
      <dgm:prSet/>
      <dgm:spPr/>
      <dgm:t>
        <a:bodyPr/>
        <a:lstStyle/>
        <a:p>
          <a:r>
            <a:rPr lang="en-US"/>
            <a:t>Follow up</a:t>
          </a:r>
        </a:p>
      </dgm:t>
    </dgm:pt>
    <dgm:pt modelId="{DEFFB6F5-AE3B-4C20-B289-2B254B846135}" type="parTrans" cxnId="{A1F5819F-2656-4ED7-95FE-B0B2BC4AAB54}">
      <dgm:prSet/>
      <dgm:spPr/>
      <dgm:t>
        <a:bodyPr/>
        <a:lstStyle/>
        <a:p>
          <a:endParaRPr lang="en-US"/>
        </a:p>
      </dgm:t>
    </dgm:pt>
    <dgm:pt modelId="{B065DCCB-A8B7-4BA6-8B0A-BF860C504375}" type="sibTrans" cxnId="{A1F5819F-2656-4ED7-95FE-B0B2BC4AAB54}">
      <dgm:prSet/>
      <dgm:spPr/>
      <dgm:t>
        <a:bodyPr/>
        <a:lstStyle/>
        <a:p>
          <a:endParaRPr lang="en-US"/>
        </a:p>
      </dgm:t>
    </dgm:pt>
    <dgm:pt modelId="{11A0069E-C5CC-4C4A-A2B0-8B720939F1FA}">
      <dgm:prSet/>
      <dgm:spPr/>
      <dgm:t>
        <a:bodyPr/>
        <a:lstStyle/>
        <a:p>
          <a:r>
            <a:rPr lang="en-US"/>
            <a:t>Follow up regularly</a:t>
          </a:r>
        </a:p>
      </dgm:t>
    </dgm:pt>
    <dgm:pt modelId="{DA1310B7-8444-4AEE-A8AE-8CC57DE237C0}" type="parTrans" cxnId="{4C3E7DF8-A28C-4EA9-9BB6-B62FBB64CE87}">
      <dgm:prSet/>
      <dgm:spPr/>
      <dgm:t>
        <a:bodyPr/>
        <a:lstStyle/>
        <a:p>
          <a:endParaRPr lang="en-US"/>
        </a:p>
      </dgm:t>
    </dgm:pt>
    <dgm:pt modelId="{C5A0F900-810B-4CBA-BC9F-2372E6DA12F6}" type="sibTrans" cxnId="{4C3E7DF8-A28C-4EA9-9BB6-B62FBB64CE87}">
      <dgm:prSet/>
      <dgm:spPr/>
      <dgm:t>
        <a:bodyPr/>
        <a:lstStyle/>
        <a:p>
          <a:endParaRPr lang="en-US"/>
        </a:p>
      </dgm:t>
    </dgm:pt>
    <dgm:pt modelId="{235366DA-CED2-4ED0-8D42-C67D4A95E720}">
      <dgm:prSet/>
      <dgm:spPr/>
      <dgm:t>
        <a:bodyPr/>
        <a:lstStyle/>
        <a:p>
          <a:r>
            <a:rPr lang="en-US"/>
            <a:t>Consider</a:t>
          </a:r>
        </a:p>
      </dgm:t>
    </dgm:pt>
    <dgm:pt modelId="{51F4360E-D864-4D8F-AC66-94E77C0ECAC7}" type="parTrans" cxnId="{8A6B246E-9D6F-48EF-A121-0FC8D69064A9}">
      <dgm:prSet/>
      <dgm:spPr/>
      <dgm:t>
        <a:bodyPr/>
        <a:lstStyle/>
        <a:p>
          <a:endParaRPr lang="en-US"/>
        </a:p>
      </dgm:t>
    </dgm:pt>
    <dgm:pt modelId="{4355193E-89E5-4E18-A278-A2082FD6B136}" type="sibTrans" cxnId="{8A6B246E-9D6F-48EF-A121-0FC8D69064A9}">
      <dgm:prSet/>
      <dgm:spPr/>
      <dgm:t>
        <a:bodyPr/>
        <a:lstStyle/>
        <a:p>
          <a:endParaRPr lang="en-US"/>
        </a:p>
      </dgm:t>
    </dgm:pt>
    <dgm:pt modelId="{B0A1D7F4-ECBA-4B5A-88A0-C1FA47736B37}">
      <dgm:prSet/>
      <dgm:spPr/>
      <dgm:t>
        <a:bodyPr/>
        <a:lstStyle/>
        <a:p>
          <a:r>
            <a:rPr lang="en-US"/>
            <a:t>Consider brief interventions</a:t>
          </a:r>
        </a:p>
      </dgm:t>
    </dgm:pt>
    <dgm:pt modelId="{BB2BA68C-F62B-4817-927B-DEBBAAD98470}" type="parTrans" cxnId="{961B99FA-D0C8-4BFB-AF6D-90B7A75BBE6B}">
      <dgm:prSet/>
      <dgm:spPr/>
      <dgm:t>
        <a:bodyPr/>
        <a:lstStyle/>
        <a:p>
          <a:endParaRPr lang="en-US"/>
        </a:p>
      </dgm:t>
    </dgm:pt>
    <dgm:pt modelId="{BC6C6694-5057-45E3-90EA-D6CC4C66D27F}" type="sibTrans" cxnId="{961B99FA-D0C8-4BFB-AF6D-90B7A75BBE6B}">
      <dgm:prSet/>
      <dgm:spPr/>
      <dgm:t>
        <a:bodyPr/>
        <a:lstStyle/>
        <a:p>
          <a:endParaRPr lang="en-US"/>
        </a:p>
      </dgm:t>
    </dgm:pt>
    <dgm:pt modelId="{68321CF0-57B7-4A80-8653-B989C26F3F7A}" type="pres">
      <dgm:prSet presAssocID="{A9536D9B-20E0-4401-9001-96F53C72009F}" presName="Name0" presStyleCnt="0">
        <dgm:presLayoutVars>
          <dgm:dir/>
          <dgm:animLvl val="lvl"/>
          <dgm:resizeHandles val="exact"/>
        </dgm:presLayoutVars>
      </dgm:prSet>
      <dgm:spPr/>
    </dgm:pt>
    <dgm:pt modelId="{0CC78344-15C3-4D9F-9B40-2F38825F3C01}" type="pres">
      <dgm:prSet presAssocID="{235366DA-CED2-4ED0-8D42-C67D4A95E720}" presName="boxAndChildren" presStyleCnt="0"/>
      <dgm:spPr/>
    </dgm:pt>
    <dgm:pt modelId="{03D0D5C2-C28B-49C2-8F87-E47883682C5A}" type="pres">
      <dgm:prSet presAssocID="{235366DA-CED2-4ED0-8D42-C67D4A95E720}" presName="parentTextBox" presStyleLbl="alignNode1" presStyleIdx="0" presStyleCnt="8"/>
      <dgm:spPr/>
    </dgm:pt>
    <dgm:pt modelId="{A4DE2E99-5AD7-4107-8CDC-647032BE4DE2}" type="pres">
      <dgm:prSet presAssocID="{235366DA-CED2-4ED0-8D42-C67D4A95E720}" presName="descendantBox" presStyleLbl="bgAccFollowNode1" presStyleIdx="0" presStyleCnt="8"/>
      <dgm:spPr/>
    </dgm:pt>
    <dgm:pt modelId="{7ECB4632-210A-47F1-87D3-752D188972C4}" type="pres">
      <dgm:prSet presAssocID="{B065DCCB-A8B7-4BA6-8B0A-BF860C504375}" presName="sp" presStyleCnt="0"/>
      <dgm:spPr/>
    </dgm:pt>
    <dgm:pt modelId="{D58389BB-3F11-4DD1-B41E-5B6A96174FCE}" type="pres">
      <dgm:prSet presAssocID="{556B3F0D-174A-4A62-8527-A8562A666A2B}" presName="arrowAndChildren" presStyleCnt="0"/>
      <dgm:spPr/>
    </dgm:pt>
    <dgm:pt modelId="{6660C501-CFB5-4B25-ADD9-C14BD74B9DD2}" type="pres">
      <dgm:prSet presAssocID="{556B3F0D-174A-4A62-8527-A8562A666A2B}" presName="parentTextArrow" presStyleLbl="node1" presStyleIdx="0" presStyleCnt="0"/>
      <dgm:spPr/>
    </dgm:pt>
    <dgm:pt modelId="{32ECCC4E-7169-4D06-822C-94ADC64EF6CA}" type="pres">
      <dgm:prSet presAssocID="{556B3F0D-174A-4A62-8527-A8562A666A2B}" presName="arrow" presStyleLbl="alignNode1" presStyleIdx="1" presStyleCnt="8"/>
      <dgm:spPr/>
    </dgm:pt>
    <dgm:pt modelId="{BBC0F462-A779-457F-B817-D91FE3693D02}" type="pres">
      <dgm:prSet presAssocID="{556B3F0D-174A-4A62-8527-A8562A666A2B}" presName="descendantArrow" presStyleLbl="bgAccFollowNode1" presStyleIdx="1" presStyleCnt="8"/>
      <dgm:spPr/>
    </dgm:pt>
    <dgm:pt modelId="{5D3C4A87-6A82-4B9E-9F37-631ECCC7BA72}" type="pres">
      <dgm:prSet presAssocID="{9E6A4F1B-6EEB-4D60-ACCE-02B7113CAF27}" presName="sp" presStyleCnt="0"/>
      <dgm:spPr/>
    </dgm:pt>
    <dgm:pt modelId="{D412F2D8-E396-4841-AD8A-5E20194D26F2}" type="pres">
      <dgm:prSet presAssocID="{45A4BBDC-5B37-4858-AD51-A1C621B069AB}" presName="arrowAndChildren" presStyleCnt="0"/>
      <dgm:spPr/>
    </dgm:pt>
    <dgm:pt modelId="{5B47FD61-D360-49F1-9DC2-67FA82DBCF27}" type="pres">
      <dgm:prSet presAssocID="{45A4BBDC-5B37-4858-AD51-A1C621B069AB}" presName="parentTextArrow" presStyleLbl="node1" presStyleIdx="0" presStyleCnt="0"/>
      <dgm:spPr/>
    </dgm:pt>
    <dgm:pt modelId="{7BCA00F9-27CF-4F79-B535-753E44F9D575}" type="pres">
      <dgm:prSet presAssocID="{45A4BBDC-5B37-4858-AD51-A1C621B069AB}" presName="arrow" presStyleLbl="alignNode1" presStyleIdx="2" presStyleCnt="8"/>
      <dgm:spPr/>
    </dgm:pt>
    <dgm:pt modelId="{D0185047-EBDE-455F-9770-D93A556BAB06}" type="pres">
      <dgm:prSet presAssocID="{45A4BBDC-5B37-4858-AD51-A1C621B069AB}" presName="descendantArrow" presStyleLbl="bgAccFollowNode1" presStyleIdx="2" presStyleCnt="8"/>
      <dgm:spPr/>
    </dgm:pt>
    <dgm:pt modelId="{C91902B9-7536-4D5E-A5D2-2E28E920259A}" type="pres">
      <dgm:prSet presAssocID="{D285E62C-4976-4460-9FED-28F3FB282C01}" presName="sp" presStyleCnt="0"/>
      <dgm:spPr/>
    </dgm:pt>
    <dgm:pt modelId="{D1CE4D98-BAD9-4AF2-B510-567386B00920}" type="pres">
      <dgm:prSet presAssocID="{7499BD2D-52A2-4925-8B6A-79979F870EEE}" presName="arrowAndChildren" presStyleCnt="0"/>
      <dgm:spPr/>
    </dgm:pt>
    <dgm:pt modelId="{FFB58321-E418-4D2D-926B-88F72CDC2441}" type="pres">
      <dgm:prSet presAssocID="{7499BD2D-52A2-4925-8B6A-79979F870EEE}" presName="parentTextArrow" presStyleLbl="node1" presStyleIdx="0" presStyleCnt="0"/>
      <dgm:spPr/>
    </dgm:pt>
    <dgm:pt modelId="{9A04004D-2B57-459E-BC43-D6FB744714F2}" type="pres">
      <dgm:prSet presAssocID="{7499BD2D-52A2-4925-8B6A-79979F870EEE}" presName="arrow" presStyleLbl="alignNode1" presStyleIdx="3" presStyleCnt="8"/>
      <dgm:spPr/>
    </dgm:pt>
    <dgm:pt modelId="{DF42885B-99CF-4CC5-A4DB-A520406D1B7F}" type="pres">
      <dgm:prSet presAssocID="{7499BD2D-52A2-4925-8B6A-79979F870EEE}" presName="descendantArrow" presStyleLbl="bgAccFollowNode1" presStyleIdx="3" presStyleCnt="8"/>
      <dgm:spPr/>
    </dgm:pt>
    <dgm:pt modelId="{90209982-2B6E-4E17-87FF-F69D55390EB7}" type="pres">
      <dgm:prSet presAssocID="{B916083C-19E5-4F79-836D-BA139E98C408}" presName="sp" presStyleCnt="0"/>
      <dgm:spPr/>
    </dgm:pt>
    <dgm:pt modelId="{689D95AC-3B59-40DC-B6A1-8EE8E6D3CC34}" type="pres">
      <dgm:prSet presAssocID="{47F39385-4C2B-49D6-9080-1117A5BCD73C}" presName="arrowAndChildren" presStyleCnt="0"/>
      <dgm:spPr/>
    </dgm:pt>
    <dgm:pt modelId="{E4342892-67EC-4BB6-AA04-FA89A7B8100C}" type="pres">
      <dgm:prSet presAssocID="{47F39385-4C2B-49D6-9080-1117A5BCD73C}" presName="parentTextArrow" presStyleLbl="node1" presStyleIdx="0" presStyleCnt="0"/>
      <dgm:spPr/>
    </dgm:pt>
    <dgm:pt modelId="{AA287731-08B8-40D5-A5AD-5897E2C68663}" type="pres">
      <dgm:prSet presAssocID="{47F39385-4C2B-49D6-9080-1117A5BCD73C}" presName="arrow" presStyleLbl="alignNode1" presStyleIdx="4" presStyleCnt="8"/>
      <dgm:spPr/>
    </dgm:pt>
    <dgm:pt modelId="{0EF9F8F1-0FD1-4B5D-BEE2-86D6B2751D6F}" type="pres">
      <dgm:prSet presAssocID="{47F39385-4C2B-49D6-9080-1117A5BCD73C}" presName="descendantArrow" presStyleLbl="bgAccFollowNode1" presStyleIdx="4" presStyleCnt="8"/>
      <dgm:spPr/>
    </dgm:pt>
    <dgm:pt modelId="{0AF2990E-DA34-4B83-B47C-68548D9C663D}" type="pres">
      <dgm:prSet presAssocID="{FB8C345F-27C0-446F-8FEF-516781987892}" presName="sp" presStyleCnt="0"/>
      <dgm:spPr/>
    </dgm:pt>
    <dgm:pt modelId="{E07DA9D1-A1F3-4436-8EEB-9D41D8868173}" type="pres">
      <dgm:prSet presAssocID="{DC302142-0D2A-46F0-A065-13FC422C1483}" presName="arrowAndChildren" presStyleCnt="0"/>
      <dgm:spPr/>
    </dgm:pt>
    <dgm:pt modelId="{03AFB620-A4CC-4B07-A011-D723454E7302}" type="pres">
      <dgm:prSet presAssocID="{DC302142-0D2A-46F0-A065-13FC422C1483}" presName="parentTextArrow" presStyleLbl="node1" presStyleIdx="0" presStyleCnt="0"/>
      <dgm:spPr/>
    </dgm:pt>
    <dgm:pt modelId="{299BF7A5-2974-458C-90EF-961D53579933}" type="pres">
      <dgm:prSet presAssocID="{DC302142-0D2A-46F0-A065-13FC422C1483}" presName="arrow" presStyleLbl="alignNode1" presStyleIdx="5" presStyleCnt="8"/>
      <dgm:spPr/>
    </dgm:pt>
    <dgm:pt modelId="{2C5F220C-1900-413A-AF4A-601C1E78A229}" type="pres">
      <dgm:prSet presAssocID="{DC302142-0D2A-46F0-A065-13FC422C1483}" presName="descendantArrow" presStyleLbl="bgAccFollowNode1" presStyleIdx="5" presStyleCnt="8"/>
      <dgm:spPr/>
    </dgm:pt>
    <dgm:pt modelId="{8E2D9791-E764-437D-B4B7-E97AFF5D73D9}" type="pres">
      <dgm:prSet presAssocID="{5689BB54-A6E9-44A9-9879-06D720D722C4}" presName="sp" presStyleCnt="0"/>
      <dgm:spPr/>
    </dgm:pt>
    <dgm:pt modelId="{726AB067-3024-4335-92B4-0CBE7B2DA798}" type="pres">
      <dgm:prSet presAssocID="{F23F09CC-A148-4A02-9818-A4C01CB96575}" presName="arrowAndChildren" presStyleCnt="0"/>
      <dgm:spPr/>
    </dgm:pt>
    <dgm:pt modelId="{44F5E801-EE2A-4D12-8040-17E74A7FAB49}" type="pres">
      <dgm:prSet presAssocID="{F23F09CC-A148-4A02-9818-A4C01CB96575}" presName="parentTextArrow" presStyleLbl="node1" presStyleIdx="0" presStyleCnt="0"/>
      <dgm:spPr/>
    </dgm:pt>
    <dgm:pt modelId="{EC360A27-5605-4E4A-9535-85F470F8CCCC}" type="pres">
      <dgm:prSet presAssocID="{F23F09CC-A148-4A02-9818-A4C01CB96575}" presName="arrow" presStyleLbl="alignNode1" presStyleIdx="6" presStyleCnt="8"/>
      <dgm:spPr/>
    </dgm:pt>
    <dgm:pt modelId="{DD30784D-2E5A-4F20-ACC4-E013839A9B9A}" type="pres">
      <dgm:prSet presAssocID="{F23F09CC-A148-4A02-9818-A4C01CB96575}" presName="descendantArrow" presStyleLbl="bgAccFollowNode1" presStyleIdx="6" presStyleCnt="8"/>
      <dgm:spPr/>
    </dgm:pt>
    <dgm:pt modelId="{7FFCF79A-A04A-403C-82C5-676D711DB562}" type="pres">
      <dgm:prSet presAssocID="{782ABD92-7462-4DE1-A05E-8CE9C2A5B069}" presName="sp" presStyleCnt="0"/>
      <dgm:spPr/>
    </dgm:pt>
    <dgm:pt modelId="{FB48B6DC-E313-4528-947C-3F0A8FD26D47}" type="pres">
      <dgm:prSet presAssocID="{F6A384DD-6E2E-42C5-8D06-E9391FDB61ED}" presName="arrowAndChildren" presStyleCnt="0"/>
      <dgm:spPr/>
    </dgm:pt>
    <dgm:pt modelId="{A7DE1B70-9947-45BF-BDAE-47AA6A815299}" type="pres">
      <dgm:prSet presAssocID="{F6A384DD-6E2E-42C5-8D06-E9391FDB61ED}" presName="parentTextArrow" presStyleLbl="node1" presStyleIdx="0" presStyleCnt="0"/>
      <dgm:spPr/>
    </dgm:pt>
    <dgm:pt modelId="{CCE67ACE-9FF7-4E91-A884-92EC5D935A32}" type="pres">
      <dgm:prSet presAssocID="{F6A384DD-6E2E-42C5-8D06-E9391FDB61ED}" presName="arrow" presStyleLbl="alignNode1" presStyleIdx="7" presStyleCnt="8"/>
      <dgm:spPr/>
    </dgm:pt>
    <dgm:pt modelId="{AD1D94F3-90BE-49C8-851F-FBAA8876B0DB}" type="pres">
      <dgm:prSet presAssocID="{F6A384DD-6E2E-42C5-8D06-E9391FDB61ED}" presName="descendantArrow" presStyleLbl="bgAccFollowNode1" presStyleIdx="7" presStyleCnt="8"/>
      <dgm:spPr/>
    </dgm:pt>
  </dgm:ptLst>
  <dgm:cxnLst>
    <dgm:cxn modelId="{863C5609-A331-452C-9693-AEAC2C5FA549}" srcId="{A9536D9B-20E0-4401-9001-96F53C72009F}" destId="{F6A384DD-6E2E-42C5-8D06-E9391FDB61ED}" srcOrd="0" destOrd="0" parTransId="{C67F634A-64CB-4575-8FC6-1BF4387ED5DD}" sibTransId="{782ABD92-7462-4DE1-A05E-8CE9C2A5B069}"/>
    <dgm:cxn modelId="{05F89A13-22B6-458E-9BC3-821FCD8C3C6B}" type="presOf" srcId="{47F39385-4C2B-49D6-9080-1117A5BCD73C}" destId="{AA287731-08B8-40D5-A5AD-5897E2C68663}" srcOrd="1" destOrd="0" presId="urn:microsoft.com/office/officeart/2016/7/layout/VerticalDownArrowProcess"/>
    <dgm:cxn modelId="{B0ACAE13-67FC-497B-A364-68D042BE1309}" type="presOf" srcId="{F23F09CC-A148-4A02-9818-A4C01CB96575}" destId="{EC360A27-5605-4E4A-9535-85F470F8CCCC}" srcOrd="1" destOrd="0" presId="urn:microsoft.com/office/officeart/2016/7/layout/VerticalDownArrowProcess"/>
    <dgm:cxn modelId="{EEFC8D22-B634-4797-9E1B-BB5EF3D2F615}" type="presOf" srcId="{DC302142-0D2A-46F0-A065-13FC422C1483}" destId="{03AFB620-A4CC-4B07-A011-D723454E7302}" srcOrd="0" destOrd="0" presId="urn:microsoft.com/office/officeart/2016/7/layout/VerticalDownArrowProcess"/>
    <dgm:cxn modelId="{99D0A822-F5C3-416D-AA10-BEE91A05489F}" type="presOf" srcId="{279F17E9-6455-43C4-BAA9-FAA754B00E96}" destId="{D0185047-EBDE-455F-9770-D93A556BAB06}" srcOrd="0" destOrd="0" presId="urn:microsoft.com/office/officeart/2016/7/layout/VerticalDownArrowProcess"/>
    <dgm:cxn modelId="{D6483724-26A5-49E1-A15F-815588A6CDEA}" type="presOf" srcId="{F23F09CC-A148-4A02-9818-A4C01CB96575}" destId="{44F5E801-EE2A-4D12-8040-17E74A7FAB49}" srcOrd="0" destOrd="0" presId="urn:microsoft.com/office/officeart/2016/7/layout/VerticalDownArrowProcess"/>
    <dgm:cxn modelId="{FD72FB24-9CE9-498A-812C-D5EA06F68C7D}" type="presOf" srcId="{47F39385-4C2B-49D6-9080-1117A5BCD73C}" destId="{E4342892-67EC-4BB6-AA04-FA89A7B8100C}" srcOrd="0" destOrd="0" presId="urn:microsoft.com/office/officeart/2016/7/layout/VerticalDownArrowProcess"/>
    <dgm:cxn modelId="{E6BA3527-7B6B-4EC1-A88A-55E55B227033}" type="presOf" srcId="{DB56A875-24F4-40EC-BDE2-E7621A20BD08}" destId="{0EF9F8F1-0FD1-4B5D-BEE2-86D6B2751D6F}" srcOrd="0" destOrd="0" presId="urn:microsoft.com/office/officeart/2016/7/layout/VerticalDownArrowProcess"/>
    <dgm:cxn modelId="{34530B2B-8113-4919-8D1D-31364E83BE1B}" type="presOf" srcId="{556B3F0D-174A-4A62-8527-A8562A666A2B}" destId="{6660C501-CFB5-4B25-ADD9-C14BD74B9DD2}" srcOrd="0" destOrd="0" presId="urn:microsoft.com/office/officeart/2016/7/layout/VerticalDownArrowProcess"/>
    <dgm:cxn modelId="{6AFA6B30-16B1-481E-8CA6-F21168133D9C}" type="presOf" srcId="{7499BD2D-52A2-4925-8B6A-79979F870EEE}" destId="{FFB58321-E418-4D2D-926B-88F72CDC2441}" srcOrd="0" destOrd="0" presId="urn:microsoft.com/office/officeart/2016/7/layout/VerticalDownArrowProcess"/>
    <dgm:cxn modelId="{3DFBC335-E06C-4813-A76F-11655E9DE74D}" type="presOf" srcId="{4D55D4A9-5F8F-492B-A7C8-D85D8331808E}" destId="{DF42885B-99CF-4CC5-A4DB-A520406D1B7F}" srcOrd="0" destOrd="0" presId="urn:microsoft.com/office/officeart/2016/7/layout/VerticalDownArrowProcess"/>
    <dgm:cxn modelId="{07D2AC38-A001-4119-B605-EB3E743C2CEE}" srcId="{A9536D9B-20E0-4401-9001-96F53C72009F}" destId="{DC302142-0D2A-46F0-A065-13FC422C1483}" srcOrd="2" destOrd="0" parTransId="{FA957FA4-906F-4C92-B779-6E284005D581}" sibTransId="{FB8C345F-27C0-446F-8FEF-516781987892}"/>
    <dgm:cxn modelId="{116E7844-92BF-45B0-B985-F25D2795B9BE}" srcId="{47F39385-4C2B-49D6-9080-1117A5BCD73C}" destId="{DB56A875-24F4-40EC-BDE2-E7621A20BD08}" srcOrd="0" destOrd="0" parTransId="{44BD3BD4-6476-44E2-9E28-94ED486D10E9}" sibTransId="{3BAF0214-8AC5-4743-B8ED-E0DF0D233E1D}"/>
    <dgm:cxn modelId="{8A6B246E-9D6F-48EF-A121-0FC8D69064A9}" srcId="{A9536D9B-20E0-4401-9001-96F53C72009F}" destId="{235366DA-CED2-4ED0-8D42-C67D4A95E720}" srcOrd="7" destOrd="0" parTransId="{51F4360E-D864-4D8F-AC66-94E77C0ECAC7}" sibTransId="{4355193E-89E5-4E18-A278-A2082FD6B136}"/>
    <dgm:cxn modelId="{FA50224F-F972-40CE-AFEA-E6B8E923F4F1}" type="presOf" srcId="{556B3F0D-174A-4A62-8527-A8562A666A2B}" destId="{32ECCC4E-7169-4D06-822C-94ADC64EF6CA}" srcOrd="1" destOrd="0" presId="urn:microsoft.com/office/officeart/2016/7/layout/VerticalDownArrowProcess"/>
    <dgm:cxn modelId="{80901953-3FFF-4065-9EBE-018C60F638B5}" type="presOf" srcId="{289FBC0A-EB1E-46D4-A189-F1EBD0602D68}" destId="{AD1D94F3-90BE-49C8-851F-FBAA8876B0DB}" srcOrd="0" destOrd="0" presId="urn:microsoft.com/office/officeart/2016/7/layout/VerticalDownArrowProcess"/>
    <dgm:cxn modelId="{5EC7A778-3D0A-417A-9907-6B05BC8D80FE}" type="presOf" srcId="{B0A1D7F4-ECBA-4B5A-88A0-C1FA47736B37}" destId="{A4DE2E99-5AD7-4107-8CDC-647032BE4DE2}" srcOrd="0" destOrd="0" presId="urn:microsoft.com/office/officeart/2016/7/layout/VerticalDownArrowProcess"/>
    <dgm:cxn modelId="{E778927B-8B6D-4A24-A710-FB230F8C3F1F}" srcId="{A9536D9B-20E0-4401-9001-96F53C72009F}" destId="{F23F09CC-A148-4A02-9818-A4C01CB96575}" srcOrd="1" destOrd="0" parTransId="{5DCD4D1F-BC8E-4E50-973D-96A0E826D90A}" sibTransId="{5689BB54-A6E9-44A9-9879-06D720D722C4}"/>
    <dgm:cxn modelId="{59AC9384-5E2F-4A08-81B3-132506C34EF2}" type="presOf" srcId="{235366DA-CED2-4ED0-8D42-C67D4A95E720}" destId="{03D0D5C2-C28B-49C2-8F87-E47883682C5A}" srcOrd="0" destOrd="0" presId="urn:microsoft.com/office/officeart/2016/7/layout/VerticalDownArrowProcess"/>
    <dgm:cxn modelId="{CE815B87-5C52-40E3-83B6-966AE1A415EB}" srcId="{45A4BBDC-5B37-4858-AD51-A1C621B069AB}" destId="{279F17E9-6455-43C4-BAA9-FAA754B00E96}" srcOrd="0" destOrd="0" parTransId="{C57501A3-0BF3-419B-A477-F63148361642}" sibTransId="{BB64D949-3A12-4795-8C50-C9419180107B}"/>
    <dgm:cxn modelId="{B7F06095-8F81-43A0-AB81-BC687EDE1736}" srcId="{A9536D9B-20E0-4401-9001-96F53C72009F}" destId="{45A4BBDC-5B37-4858-AD51-A1C621B069AB}" srcOrd="5" destOrd="0" parTransId="{E609F96E-519D-4819-8C0A-F02CB7D3F3A5}" sibTransId="{9E6A4F1B-6EEB-4D60-ACCE-02B7113CAF27}"/>
    <dgm:cxn modelId="{032E5E99-F124-4404-ADAB-7F4CDD14C78B}" type="presOf" srcId="{F6A384DD-6E2E-42C5-8D06-E9391FDB61ED}" destId="{A7DE1B70-9947-45BF-BDAE-47AA6A815299}" srcOrd="0" destOrd="0" presId="urn:microsoft.com/office/officeart/2016/7/layout/VerticalDownArrowProcess"/>
    <dgm:cxn modelId="{A1F5819F-2656-4ED7-95FE-B0B2BC4AAB54}" srcId="{A9536D9B-20E0-4401-9001-96F53C72009F}" destId="{556B3F0D-174A-4A62-8527-A8562A666A2B}" srcOrd="6" destOrd="0" parTransId="{DEFFB6F5-AE3B-4C20-B289-2B254B846135}" sibTransId="{B065DCCB-A8B7-4BA6-8B0A-BF860C504375}"/>
    <dgm:cxn modelId="{F771DBA6-B0FC-4CC8-9E52-362DCDBB312E}" type="presOf" srcId="{7499BD2D-52A2-4925-8B6A-79979F870EEE}" destId="{9A04004D-2B57-459E-BC43-D6FB744714F2}" srcOrd="1" destOrd="0" presId="urn:microsoft.com/office/officeart/2016/7/layout/VerticalDownArrowProcess"/>
    <dgm:cxn modelId="{56CF62AB-B88E-4F95-9D2F-1766B881542D}" type="presOf" srcId="{F69A3B25-7482-477A-87EB-01304DA38EEC}" destId="{2C5F220C-1900-413A-AF4A-601C1E78A229}" srcOrd="0" destOrd="0" presId="urn:microsoft.com/office/officeart/2016/7/layout/VerticalDownArrowProcess"/>
    <dgm:cxn modelId="{19E24FAD-8CC5-44A4-947A-DBC37E49E59E}" type="presOf" srcId="{11A0069E-C5CC-4C4A-A2B0-8B720939F1FA}" destId="{BBC0F462-A779-457F-B817-D91FE3693D02}" srcOrd="0" destOrd="0" presId="urn:microsoft.com/office/officeart/2016/7/layout/VerticalDownArrowProcess"/>
    <dgm:cxn modelId="{5EECB3B4-537C-4259-97A3-C2355EAECF0F}" srcId="{F23F09CC-A148-4A02-9818-A4C01CB96575}" destId="{0A5159B9-EE9C-48A9-BC10-66B31EA8F424}" srcOrd="0" destOrd="0" parTransId="{A5919B96-C716-4C2A-86DC-96CA8DC1F440}" sibTransId="{39AC283B-4F2C-4A21-A599-B539F8583D3B}"/>
    <dgm:cxn modelId="{B6D3CFB4-4AE3-4D4B-9970-08A14103F716}" srcId="{7499BD2D-52A2-4925-8B6A-79979F870EEE}" destId="{4D55D4A9-5F8F-492B-A7C8-D85D8331808E}" srcOrd="0" destOrd="0" parTransId="{65A6ADAD-42BD-41D6-9835-89248FAE8FF6}" sibTransId="{04AB5B26-25B1-4A51-BD60-161281449FD0}"/>
    <dgm:cxn modelId="{EBCDE7B9-9B78-49D4-8972-CFD123F96B9F}" type="presOf" srcId="{DC302142-0D2A-46F0-A065-13FC422C1483}" destId="{299BF7A5-2974-458C-90EF-961D53579933}" srcOrd="1" destOrd="0" presId="urn:microsoft.com/office/officeart/2016/7/layout/VerticalDownArrowProcess"/>
    <dgm:cxn modelId="{00DB12BF-863F-4555-AA69-4F4AB426AD6B}" type="presOf" srcId="{A9536D9B-20E0-4401-9001-96F53C72009F}" destId="{68321CF0-57B7-4A80-8653-B989C26F3F7A}" srcOrd="0" destOrd="0" presId="urn:microsoft.com/office/officeart/2016/7/layout/VerticalDownArrowProcess"/>
    <dgm:cxn modelId="{AC6B5ED1-C1D2-4B6F-B11A-B549A75954C2}" srcId="{A9536D9B-20E0-4401-9001-96F53C72009F}" destId="{47F39385-4C2B-49D6-9080-1117A5BCD73C}" srcOrd="3" destOrd="0" parTransId="{163174CD-030A-4EBC-9101-73517F00AF32}" sibTransId="{B916083C-19E5-4F79-836D-BA139E98C408}"/>
    <dgm:cxn modelId="{00E027D3-BF05-4C0B-A75D-F9E2B661F2A8}" type="presOf" srcId="{F6A384DD-6E2E-42C5-8D06-E9391FDB61ED}" destId="{CCE67ACE-9FF7-4E91-A884-92EC5D935A32}" srcOrd="1" destOrd="0" presId="urn:microsoft.com/office/officeart/2016/7/layout/VerticalDownArrowProcess"/>
    <dgm:cxn modelId="{096A65D3-E028-4651-8723-BCC0704D36C2}" srcId="{F6A384DD-6E2E-42C5-8D06-E9391FDB61ED}" destId="{289FBC0A-EB1E-46D4-A189-F1EBD0602D68}" srcOrd="0" destOrd="0" parTransId="{213EC2D5-FCDF-427E-85F7-7F290EA1E21E}" sibTransId="{B6EC59D6-6074-4A60-9EE1-DB284BB444C0}"/>
    <dgm:cxn modelId="{E7A4D6D6-8CBF-426B-9E00-F8D2DC9C1C53}" srcId="{DC302142-0D2A-46F0-A065-13FC422C1483}" destId="{F69A3B25-7482-477A-87EB-01304DA38EEC}" srcOrd="0" destOrd="0" parTransId="{79DFA952-8F6D-41D5-9399-8EE8350039E2}" sibTransId="{60ED074F-829C-482D-B98C-228D5EB19FE5}"/>
    <dgm:cxn modelId="{BDE73ED8-B717-47F3-BBD2-80FE8A114200}" type="presOf" srcId="{0A5159B9-EE9C-48A9-BC10-66B31EA8F424}" destId="{DD30784D-2E5A-4F20-ACC4-E013839A9B9A}" srcOrd="0" destOrd="0" presId="urn:microsoft.com/office/officeart/2016/7/layout/VerticalDownArrowProcess"/>
    <dgm:cxn modelId="{EB11E2D9-A8BD-4855-8444-8534A2278B72}" type="presOf" srcId="{45A4BBDC-5B37-4858-AD51-A1C621B069AB}" destId="{7BCA00F9-27CF-4F79-B535-753E44F9D575}" srcOrd="1" destOrd="0" presId="urn:microsoft.com/office/officeart/2016/7/layout/VerticalDownArrowProcess"/>
    <dgm:cxn modelId="{4CA4CADB-7D6B-4035-A07F-5F9A097E8607}" srcId="{A9536D9B-20E0-4401-9001-96F53C72009F}" destId="{7499BD2D-52A2-4925-8B6A-79979F870EEE}" srcOrd="4" destOrd="0" parTransId="{26522CCB-CF54-472C-90E8-F81B62F39521}" sibTransId="{D285E62C-4976-4460-9FED-28F3FB282C01}"/>
    <dgm:cxn modelId="{37EFFDDB-4B23-4B4B-982E-5EAC31943070}" type="presOf" srcId="{45A4BBDC-5B37-4858-AD51-A1C621B069AB}" destId="{5B47FD61-D360-49F1-9DC2-67FA82DBCF27}" srcOrd="0" destOrd="0" presId="urn:microsoft.com/office/officeart/2016/7/layout/VerticalDownArrowProcess"/>
    <dgm:cxn modelId="{4C3E7DF8-A28C-4EA9-9BB6-B62FBB64CE87}" srcId="{556B3F0D-174A-4A62-8527-A8562A666A2B}" destId="{11A0069E-C5CC-4C4A-A2B0-8B720939F1FA}" srcOrd="0" destOrd="0" parTransId="{DA1310B7-8444-4AEE-A8AE-8CC57DE237C0}" sibTransId="{C5A0F900-810B-4CBA-BC9F-2372E6DA12F6}"/>
    <dgm:cxn modelId="{961B99FA-D0C8-4BFB-AF6D-90B7A75BBE6B}" srcId="{235366DA-CED2-4ED0-8D42-C67D4A95E720}" destId="{B0A1D7F4-ECBA-4B5A-88A0-C1FA47736B37}" srcOrd="0" destOrd="0" parTransId="{BB2BA68C-F62B-4817-927B-DEBBAAD98470}" sibTransId="{BC6C6694-5057-45E3-90EA-D6CC4C66D27F}"/>
    <dgm:cxn modelId="{E8E0BA5C-72C2-4A06-995C-2E65A33B7DF2}" type="presParOf" srcId="{68321CF0-57B7-4A80-8653-B989C26F3F7A}" destId="{0CC78344-15C3-4D9F-9B40-2F38825F3C01}" srcOrd="0" destOrd="0" presId="urn:microsoft.com/office/officeart/2016/7/layout/VerticalDownArrowProcess"/>
    <dgm:cxn modelId="{8B881E0F-E49F-45CA-9922-21158B513C77}" type="presParOf" srcId="{0CC78344-15C3-4D9F-9B40-2F38825F3C01}" destId="{03D0D5C2-C28B-49C2-8F87-E47883682C5A}" srcOrd="0" destOrd="0" presId="urn:microsoft.com/office/officeart/2016/7/layout/VerticalDownArrowProcess"/>
    <dgm:cxn modelId="{56AD01DA-3456-4438-A534-DC1343F86413}" type="presParOf" srcId="{0CC78344-15C3-4D9F-9B40-2F38825F3C01}" destId="{A4DE2E99-5AD7-4107-8CDC-647032BE4DE2}" srcOrd="1" destOrd="0" presId="urn:microsoft.com/office/officeart/2016/7/layout/VerticalDownArrowProcess"/>
    <dgm:cxn modelId="{AE700F71-4F0C-4335-AFD5-87775AD33358}" type="presParOf" srcId="{68321CF0-57B7-4A80-8653-B989C26F3F7A}" destId="{7ECB4632-210A-47F1-87D3-752D188972C4}" srcOrd="1" destOrd="0" presId="urn:microsoft.com/office/officeart/2016/7/layout/VerticalDownArrowProcess"/>
    <dgm:cxn modelId="{DB1B10C4-D39C-4486-B35F-6DB5E721D022}" type="presParOf" srcId="{68321CF0-57B7-4A80-8653-B989C26F3F7A}" destId="{D58389BB-3F11-4DD1-B41E-5B6A96174FCE}" srcOrd="2" destOrd="0" presId="urn:microsoft.com/office/officeart/2016/7/layout/VerticalDownArrowProcess"/>
    <dgm:cxn modelId="{757EF355-F566-47F7-B1A4-8BAF6517021F}" type="presParOf" srcId="{D58389BB-3F11-4DD1-B41E-5B6A96174FCE}" destId="{6660C501-CFB5-4B25-ADD9-C14BD74B9DD2}" srcOrd="0" destOrd="0" presId="urn:microsoft.com/office/officeart/2016/7/layout/VerticalDownArrowProcess"/>
    <dgm:cxn modelId="{9BDEDF51-3E14-466B-93F3-4AAA77E41EED}" type="presParOf" srcId="{D58389BB-3F11-4DD1-B41E-5B6A96174FCE}" destId="{32ECCC4E-7169-4D06-822C-94ADC64EF6CA}" srcOrd="1" destOrd="0" presId="urn:microsoft.com/office/officeart/2016/7/layout/VerticalDownArrowProcess"/>
    <dgm:cxn modelId="{C0DCFE43-D225-4F72-BEEA-D321A1FDF7D6}" type="presParOf" srcId="{D58389BB-3F11-4DD1-B41E-5B6A96174FCE}" destId="{BBC0F462-A779-457F-B817-D91FE3693D02}" srcOrd="2" destOrd="0" presId="urn:microsoft.com/office/officeart/2016/7/layout/VerticalDownArrowProcess"/>
    <dgm:cxn modelId="{EC6384A3-A656-4C47-8AE8-58163A9B3118}" type="presParOf" srcId="{68321CF0-57B7-4A80-8653-B989C26F3F7A}" destId="{5D3C4A87-6A82-4B9E-9F37-631ECCC7BA72}" srcOrd="3" destOrd="0" presId="urn:microsoft.com/office/officeart/2016/7/layout/VerticalDownArrowProcess"/>
    <dgm:cxn modelId="{1AB20FF9-B4E2-4FC6-B780-CAC0DE429DA0}" type="presParOf" srcId="{68321CF0-57B7-4A80-8653-B989C26F3F7A}" destId="{D412F2D8-E396-4841-AD8A-5E20194D26F2}" srcOrd="4" destOrd="0" presId="urn:microsoft.com/office/officeart/2016/7/layout/VerticalDownArrowProcess"/>
    <dgm:cxn modelId="{284E5C62-8F97-4698-B13F-C8ABC42A6254}" type="presParOf" srcId="{D412F2D8-E396-4841-AD8A-5E20194D26F2}" destId="{5B47FD61-D360-49F1-9DC2-67FA82DBCF27}" srcOrd="0" destOrd="0" presId="urn:microsoft.com/office/officeart/2016/7/layout/VerticalDownArrowProcess"/>
    <dgm:cxn modelId="{DF20DE31-44CC-4A5B-BFCD-15DE2211FF4D}" type="presParOf" srcId="{D412F2D8-E396-4841-AD8A-5E20194D26F2}" destId="{7BCA00F9-27CF-4F79-B535-753E44F9D575}" srcOrd="1" destOrd="0" presId="urn:microsoft.com/office/officeart/2016/7/layout/VerticalDownArrowProcess"/>
    <dgm:cxn modelId="{ED44EBC7-EE32-4DF3-9D2E-92F095670C04}" type="presParOf" srcId="{D412F2D8-E396-4841-AD8A-5E20194D26F2}" destId="{D0185047-EBDE-455F-9770-D93A556BAB06}" srcOrd="2" destOrd="0" presId="urn:microsoft.com/office/officeart/2016/7/layout/VerticalDownArrowProcess"/>
    <dgm:cxn modelId="{15CDAA57-7ED3-467E-A93D-A06E4FDAADD9}" type="presParOf" srcId="{68321CF0-57B7-4A80-8653-B989C26F3F7A}" destId="{C91902B9-7536-4D5E-A5D2-2E28E920259A}" srcOrd="5" destOrd="0" presId="urn:microsoft.com/office/officeart/2016/7/layout/VerticalDownArrowProcess"/>
    <dgm:cxn modelId="{1B5A7D60-2BDC-4A46-8C5B-D0091B384341}" type="presParOf" srcId="{68321CF0-57B7-4A80-8653-B989C26F3F7A}" destId="{D1CE4D98-BAD9-4AF2-B510-567386B00920}" srcOrd="6" destOrd="0" presId="urn:microsoft.com/office/officeart/2016/7/layout/VerticalDownArrowProcess"/>
    <dgm:cxn modelId="{B8B36248-049C-4379-A133-4C641E5FF04E}" type="presParOf" srcId="{D1CE4D98-BAD9-4AF2-B510-567386B00920}" destId="{FFB58321-E418-4D2D-926B-88F72CDC2441}" srcOrd="0" destOrd="0" presId="urn:microsoft.com/office/officeart/2016/7/layout/VerticalDownArrowProcess"/>
    <dgm:cxn modelId="{05E7660D-6E43-4182-B3F0-355614D89120}" type="presParOf" srcId="{D1CE4D98-BAD9-4AF2-B510-567386B00920}" destId="{9A04004D-2B57-459E-BC43-D6FB744714F2}" srcOrd="1" destOrd="0" presId="urn:microsoft.com/office/officeart/2016/7/layout/VerticalDownArrowProcess"/>
    <dgm:cxn modelId="{A3B8C9FB-1C12-40EA-98D2-2532EEF722FB}" type="presParOf" srcId="{D1CE4D98-BAD9-4AF2-B510-567386B00920}" destId="{DF42885B-99CF-4CC5-A4DB-A520406D1B7F}" srcOrd="2" destOrd="0" presId="urn:microsoft.com/office/officeart/2016/7/layout/VerticalDownArrowProcess"/>
    <dgm:cxn modelId="{417F1720-D628-4C8C-9E7D-39DAB8E2670F}" type="presParOf" srcId="{68321CF0-57B7-4A80-8653-B989C26F3F7A}" destId="{90209982-2B6E-4E17-87FF-F69D55390EB7}" srcOrd="7" destOrd="0" presId="urn:microsoft.com/office/officeart/2016/7/layout/VerticalDownArrowProcess"/>
    <dgm:cxn modelId="{CDD64CFC-267E-4998-BCE9-F4B36A9D549F}" type="presParOf" srcId="{68321CF0-57B7-4A80-8653-B989C26F3F7A}" destId="{689D95AC-3B59-40DC-B6A1-8EE8E6D3CC34}" srcOrd="8" destOrd="0" presId="urn:microsoft.com/office/officeart/2016/7/layout/VerticalDownArrowProcess"/>
    <dgm:cxn modelId="{B866DEA0-B79F-4851-A947-FEF8C4CED18E}" type="presParOf" srcId="{689D95AC-3B59-40DC-B6A1-8EE8E6D3CC34}" destId="{E4342892-67EC-4BB6-AA04-FA89A7B8100C}" srcOrd="0" destOrd="0" presId="urn:microsoft.com/office/officeart/2016/7/layout/VerticalDownArrowProcess"/>
    <dgm:cxn modelId="{290686BB-0A77-46D1-A31C-6B4740A182D5}" type="presParOf" srcId="{689D95AC-3B59-40DC-B6A1-8EE8E6D3CC34}" destId="{AA287731-08B8-40D5-A5AD-5897E2C68663}" srcOrd="1" destOrd="0" presId="urn:microsoft.com/office/officeart/2016/7/layout/VerticalDownArrowProcess"/>
    <dgm:cxn modelId="{A1E05422-9063-4ABB-B61D-48A4182C6BEA}" type="presParOf" srcId="{689D95AC-3B59-40DC-B6A1-8EE8E6D3CC34}" destId="{0EF9F8F1-0FD1-4B5D-BEE2-86D6B2751D6F}" srcOrd="2" destOrd="0" presId="urn:microsoft.com/office/officeart/2016/7/layout/VerticalDownArrowProcess"/>
    <dgm:cxn modelId="{23876DC7-20C9-444E-9EE9-128B63DC9776}" type="presParOf" srcId="{68321CF0-57B7-4A80-8653-B989C26F3F7A}" destId="{0AF2990E-DA34-4B83-B47C-68548D9C663D}" srcOrd="9" destOrd="0" presId="urn:microsoft.com/office/officeart/2016/7/layout/VerticalDownArrowProcess"/>
    <dgm:cxn modelId="{5B4AF440-A1CD-477F-A0D7-740456DCCEB5}" type="presParOf" srcId="{68321CF0-57B7-4A80-8653-B989C26F3F7A}" destId="{E07DA9D1-A1F3-4436-8EEB-9D41D8868173}" srcOrd="10" destOrd="0" presId="urn:microsoft.com/office/officeart/2016/7/layout/VerticalDownArrowProcess"/>
    <dgm:cxn modelId="{F741288A-FFA8-4DBE-BA26-12280115429D}" type="presParOf" srcId="{E07DA9D1-A1F3-4436-8EEB-9D41D8868173}" destId="{03AFB620-A4CC-4B07-A011-D723454E7302}" srcOrd="0" destOrd="0" presId="urn:microsoft.com/office/officeart/2016/7/layout/VerticalDownArrowProcess"/>
    <dgm:cxn modelId="{91781655-39FF-4493-8C52-F1C7C3752BFA}" type="presParOf" srcId="{E07DA9D1-A1F3-4436-8EEB-9D41D8868173}" destId="{299BF7A5-2974-458C-90EF-961D53579933}" srcOrd="1" destOrd="0" presId="urn:microsoft.com/office/officeart/2016/7/layout/VerticalDownArrowProcess"/>
    <dgm:cxn modelId="{B679867B-63A0-4633-BFEF-B21E30354B42}" type="presParOf" srcId="{E07DA9D1-A1F3-4436-8EEB-9D41D8868173}" destId="{2C5F220C-1900-413A-AF4A-601C1E78A229}" srcOrd="2" destOrd="0" presId="urn:microsoft.com/office/officeart/2016/7/layout/VerticalDownArrowProcess"/>
    <dgm:cxn modelId="{0B5412FA-16E7-4E6F-9AA5-EE60D4190D5B}" type="presParOf" srcId="{68321CF0-57B7-4A80-8653-B989C26F3F7A}" destId="{8E2D9791-E764-437D-B4B7-E97AFF5D73D9}" srcOrd="11" destOrd="0" presId="urn:microsoft.com/office/officeart/2016/7/layout/VerticalDownArrowProcess"/>
    <dgm:cxn modelId="{9DFDA376-E15A-4902-9330-7DEA3C64C329}" type="presParOf" srcId="{68321CF0-57B7-4A80-8653-B989C26F3F7A}" destId="{726AB067-3024-4335-92B4-0CBE7B2DA798}" srcOrd="12" destOrd="0" presId="urn:microsoft.com/office/officeart/2016/7/layout/VerticalDownArrowProcess"/>
    <dgm:cxn modelId="{3AC4FD86-E44A-4453-9080-D6FFA980EB76}" type="presParOf" srcId="{726AB067-3024-4335-92B4-0CBE7B2DA798}" destId="{44F5E801-EE2A-4D12-8040-17E74A7FAB49}" srcOrd="0" destOrd="0" presId="urn:microsoft.com/office/officeart/2016/7/layout/VerticalDownArrowProcess"/>
    <dgm:cxn modelId="{7D96D879-30F9-4FBC-9208-6883DB3064C4}" type="presParOf" srcId="{726AB067-3024-4335-92B4-0CBE7B2DA798}" destId="{EC360A27-5605-4E4A-9535-85F470F8CCCC}" srcOrd="1" destOrd="0" presId="urn:microsoft.com/office/officeart/2016/7/layout/VerticalDownArrowProcess"/>
    <dgm:cxn modelId="{DEB6E630-2455-4180-BA01-415803FE6109}" type="presParOf" srcId="{726AB067-3024-4335-92B4-0CBE7B2DA798}" destId="{DD30784D-2E5A-4F20-ACC4-E013839A9B9A}" srcOrd="2" destOrd="0" presId="urn:microsoft.com/office/officeart/2016/7/layout/VerticalDownArrowProcess"/>
    <dgm:cxn modelId="{9403FEA0-C12E-4986-9814-0E76802812BF}" type="presParOf" srcId="{68321CF0-57B7-4A80-8653-B989C26F3F7A}" destId="{7FFCF79A-A04A-403C-82C5-676D711DB562}" srcOrd="13" destOrd="0" presId="urn:microsoft.com/office/officeart/2016/7/layout/VerticalDownArrowProcess"/>
    <dgm:cxn modelId="{C0A9E54E-5DE7-4648-83C9-CA5BE90F7F49}" type="presParOf" srcId="{68321CF0-57B7-4A80-8653-B989C26F3F7A}" destId="{FB48B6DC-E313-4528-947C-3F0A8FD26D47}" srcOrd="14" destOrd="0" presId="urn:microsoft.com/office/officeart/2016/7/layout/VerticalDownArrowProcess"/>
    <dgm:cxn modelId="{F675C314-05DC-41F3-B857-12B598E43350}" type="presParOf" srcId="{FB48B6DC-E313-4528-947C-3F0A8FD26D47}" destId="{A7DE1B70-9947-45BF-BDAE-47AA6A815299}" srcOrd="0" destOrd="0" presId="urn:microsoft.com/office/officeart/2016/7/layout/VerticalDownArrowProcess"/>
    <dgm:cxn modelId="{3257A8C6-C5E4-4461-88ED-AD4726B62149}" type="presParOf" srcId="{FB48B6DC-E313-4528-947C-3F0A8FD26D47}" destId="{CCE67ACE-9FF7-4E91-A884-92EC5D935A32}" srcOrd="1" destOrd="0" presId="urn:microsoft.com/office/officeart/2016/7/layout/VerticalDownArrowProcess"/>
    <dgm:cxn modelId="{878BF989-84F9-4339-94F2-0573364AF6FD}" type="presParOf" srcId="{FB48B6DC-E313-4528-947C-3F0A8FD26D47}" destId="{AD1D94F3-90BE-49C8-851F-FBAA8876B0D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556466-3887-4873-93B1-FFE5DBA0518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A933B2A-F981-490B-B203-6763E3A7C35A}">
      <dgm:prSet/>
      <dgm:spPr/>
      <dgm:t>
        <a:bodyPr/>
        <a:lstStyle/>
        <a:p>
          <a:r>
            <a:rPr lang="en-US"/>
            <a:t>Severe MDD, suicidal thoughts, psychotic symptoms</a:t>
          </a:r>
        </a:p>
      </dgm:t>
    </dgm:pt>
    <dgm:pt modelId="{FBB4617E-5B73-4E21-BC85-98EB04E454C6}" type="parTrans" cxnId="{8B5B541B-778D-4353-9745-13E521712892}">
      <dgm:prSet/>
      <dgm:spPr/>
      <dgm:t>
        <a:bodyPr/>
        <a:lstStyle/>
        <a:p>
          <a:endParaRPr lang="en-US"/>
        </a:p>
      </dgm:t>
    </dgm:pt>
    <dgm:pt modelId="{B5F04BDF-050D-427D-8F96-97A2B42B588F}" type="sibTrans" cxnId="{8B5B541B-778D-4353-9745-13E521712892}">
      <dgm:prSet/>
      <dgm:spPr/>
      <dgm:t>
        <a:bodyPr/>
        <a:lstStyle/>
        <a:p>
          <a:endParaRPr lang="en-US"/>
        </a:p>
      </dgm:t>
    </dgm:pt>
    <dgm:pt modelId="{299CD75D-B9AC-4F9C-BB58-7C4DEAFCB128}">
      <dgm:prSet/>
      <dgm:spPr/>
      <dgm:t>
        <a:bodyPr/>
        <a:lstStyle/>
        <a:p>
          <a:r>
            <a:rPr lang="en-US"/>
            <a:t>Not responding to a second trial of SSRI, or partially responding</a:t>
          </a:r>
        </a:p>
      </dgm:t>
    </dgm:pt>
    <dgm:pt modelId="{8B8A13F2-4870-4C9F-8155-2D84210B5BE1}" type="parTrans" cxnId="{7C86DADB-0B10-4BE0-9BB3-BB0B73CB5D9C}">
      <dgm:prSet/>
      <dgm:spPr/>
      <dgm:t>
        <a:bodyPr/>
        <a:lstStyle/>
        <a:p>
          <a:endParaRPr lang="en-US"/>
        </a:p>
      </dgm:t>
    </dgm:pt>
    <dgm:pt modelId="{1110AC3C-CD41-49F4-8C17-B07600F91544}" type="sibTrans" cxnId="{7C86DADB-0B10-4BE0-9BB3-BB0B73CB5D9C}">
      <dgm:prSet/>
      <dgm:spPr/>
      <dgm:t>
        <a:bodyPr/>
        <a:lstStyle/>
        <a:p>
          <a:endParaRPr lang="en-US"/>
        </a:p>
      </dgm:t>
    </dgm:pt>
    <dgm:pt modelId="{A53DDFFA-6BF0-4741-9984-EB465F78C394}">
      <dgm:prSet/>
      <dgm:spPr/>
      <dgm:t>
        <a:bodyPr/>
        <a:lstStyle/>
        <a:p>
          <a:r>
            <a:rPr lang="en-US"/>
            <a:t>Multiple co-morbid diagnoses</a:t>
          </a:r>
        </a:p>
      </dgm:t>
    </dgm:pt>
    <dgm:pt modelId="{68659D83-47DE-466B-9C49-D40D206E1BEC}" type="parTrans" cxnId="{176A2EEE-6957-4BD2-87DE-FBE1E15E1701}">
      <dgm:prSet/>
      <dgm:spPr/>
      <dgm:t>
        <a:bodyPr/>
        <a:lstStyle/>
        <a:p>
          <a:endParaRPr lang="en-US"/>
        </a:p>
      </dgm:t>
    </dgm:pt>
    <dgm:pt modelId="{F8341F91-69CA-4663-8A0D-6F5A7633E69E}" type="sibTrans" cxnId="{176A2EEE-6957-4BD2-87DE-FBE1E15E1701}">
      <dgm:prSet/>
      <dgm:spPr/>
      <dgm:t>
        <a:bodyPr/>
        <a:lstStyle/>
        <a:p>
          <a:endParaRPr lang="en-US"/>
        </a:p>
      </dgm:t>
    </dgm:pt>
    <dgm:pt modelId="{03282EAD-C5C1-466A-BDBE-DB35752EAF89}">
      <dgm:prSet/>
      <dgm:spPr/>
      <dgm:t>
        <a:bodyPr/>
        <a:lstStyle/>
        <a:p>
          <a:r>
            <a:rPr lang="en-US"/>
            <a:t>Diagnostic clarity</a:t>
          </a:r>
        </a:p>
      </dgm:t>
    </dgm:pt>
    <dgm:pt modelId="{637BFBD6-414A-4DF7-95CB-16436B11347B}" type="parTrans" cxnId="{34159649-3045-4141-9284-F29BEF0955C3}">
      <dgm:prSet/>
      <dgm:spPr/>
      <dgm:t>
        <a:bodyPr/>
        <a:lstStyle/>
        <a:p>
          <a:endParaRPr lang="en-US"/>
        </a:p>
      </dgm:t>
    </dgm:pt>
    <dgm:pt modelId="{25EB47DA-B797-4D1C-9FC0-8D534BEC880D}" type="sibTrans" cxnId="{34159649-3045-4141-9284-F29BEF0955C3}">
      <dgm:prSet/>
      <dgm:spPr/>
      <dgm:t>
        <a:bodyPr/>
        <a:lstStyle/>
        <a:p>
          <a:endParaRPr lang="en-US"/>
        </a:p>
      </dgm:t>
    </dgm:pt>
    <dgm:pt modelId="{697B82AD-9207-43B5-BD21-8511C5E2D1FE}">
      <dgm:prSet/>
      <dgm:spPr/>
      <dgm:t>
        <a:bodyPr/>
        <a:lstStyle/>
        <a:p>
          <a:r>
            <a:rPr lang="en-US"/>
            <a:t>If you are not comfortable</a:t>
          </a:r>
        </a:p>
      </dgm:t>
    </dgm:pt>
    <dgm:pt modelId="{7057DCA6-D6B8-448C-A48F-4FD97666C026}" type="parTrans" cxnId="{560B6034-865D-4E00-A8AD-15188764A48A}">
      <dgm:prSet/>
      <dgm:spPr/>
      <dgm:t>
        <a:bodyPr/>
        <a:lstStyle/>
        <a:p>
          <a:endParaRPr lang="en-US"/>
        </a:p>
      </dgm:t>
    </dgm:pt>
    <dgm:pt modelId="{487F99AC-5026-4895-90CC-8E04786B2A82}" type="sibTrans" cxnId="{560B6034-865D-4E00-A8AD-15188764A48A}">
      <dgm:prSet/>
      <dgm:spPr/>
      <dgm:t>
        <a:bodyPr/>
        <a:lstStyle/>
        <a:p>
          <a:endParaRPr lang="en-US"/>
        </a:p>
      </dgm:t>
    </dgm:pt>
    <dgm:pt modelId="{FFA8A63B-9FA7-44CC-BA07-EA258E91D809}" type="pres">
      <dgm:prSet presAssocID="{23556466-3887-4873-93B1-FFE5DBA0518D}" presName="vert0" presStyleCnt="0">
        <dgm:presLayoutVars>
          <dgm:dir/>
          <dgm:animOne val="branch"/>
          <dgm:animLvl val="lvl"/>
        </dgm:presLayoutVars>
      </dgm:prSet>
      <dgm:spPr/>
    </dgm:pt>
    <dgm:pt modelId="{97E8E9C8-8D21-4A1A-8E6B-FF499FE855AA}" type="pres">
      <dgm:prSet presAssocID="{4A933B2A-F981-490B-B203-6763E3A7C35A}" presName="thickLine" presStyleLbl="alignNode1" presStyleIdx="0" presStyleCnt="5"/>
      <dgm:spPr/>
    </dgm:pt>
    <dgm:pt modelId="{1EA57F55-3140-429D-9CF0-85F8C2A1D844}" type="pres">
      <dgm:prSet presAssocID="{4A933B2A-F981-490B-B203-6763E3A7C35A}" presName="horz1" presStyleCnt="0"/>
      <dgm:spPr/>
    </dgm:pt>
    <dgm:pt modelId="{9204DFD6-D6A4-4B8A-AEC6-03B6135F8FC9}" type="pres">
      <dgm:prSet presAssocID="{4A933B2A-F981-490B-B203-6763E3A7C35A}" presName="tx1" presStyleLbl="revTx" presStyleIdx="0" presStyleCnt="5"/>
      <dgm:spPr/>
    </dgm:pt>
    <dgm:pt modelId="{A81F36AA-18F2-40FB-8E68-46BCACF37D88}" type="pres">
      <dgm:prSet presAssocID="{4A933B2A-F981-490B-B203-6763E3A7C35A}" presName="vert1" presStyleCnt="0"/>
      <dgm:spPr/>
    </dgm:pt>
    <dgm:pt modelId="{66ECD26E-2FA6-4854-A4E3-826C7B1E07FF}" type="pres">
      <dgm:prSet presAssocID="{299CD75D-B9AC-4F9C-BB58-7C4DEAFCB128}" presName="thickLine" presStyleLbl="alignNode1" presStyleIdx="1" presStyleCnt="5"/>
      <dgm:spPr/>
    </dgm:pt>
    <dgm:pt modelId="{C08F4E82-FE5F-41B0-A25E-F8730C56B8AD}" type="pres">
      <dgm:prSet presAssocID="{299CD75D-B9AC-4F9C-BB58-7C4DEAFCB128}" presName="horz1" presStyleCnt="0"/>
      <dgm:spPr/>
    </dgm:pt>
    <dgm:pt modelId="{FC84913A-6E22-45AE-9963-2E376C5D8111}" type="pres">
      <dgm:prSet presAssocID="{299CD75D-B9AC-4F9C-BB58-7C4DEAFCB128}" presName="tx1" presStyleLbl="revTx" presStyleIdx="1" presStyleCnt="5"/>
      <dgm:spPr/>
    </dgm:pt>
    <dgm:pt modelId="{6F25C6FB-DF9B-49D4-BC6F-489E61423E21}" type="pres">
      <dgm:prSet presAssocID="{299CD75D-B9AC-4F9C-BB58-7C4DEAFCB128}" presName="vert1" presStyleCnt="0"/>
      <dgm:spPr/>
    </dgm:pt>
    <dgm:pt modelId="{C8755C06-3A4F-442C-B391-70DF95C23837}" type="pres">
      <dgm:prSet presAssocID="{A53DDFFA-6BF0-4741-9984-EB465F78C394}" presName="thickLine" presStyleLbl="alignNode1" presStyleIdx="2" presStyleCnt="5"/>
      <dgm:spPr/>
    </dgm:pt>
    <dgm:pt modelId="{5BDC9DA0-917C-49C0-97EB-94F4A2452B2F}" type="pres">
      <dgm:prSet presAssocID="{A53DDFFA-6BF0-4741-9984-EB465F78C394}" presName="horz1" presStyleCnt="0"/>
      <dgm:spPr/>
    </dgm:pt>
    <dgm:pt modelId="{00D64491-05C5-4E00-9FB9-0608F5836F76}" type="pres">
      <dgm:prSet presAssocID="{A53DDFFA-6BF0-4741-9984-EB465F78C394}" presName="tx1" presStyleLbl="revTx" presStyleIdx="2" presStyleCnt="5"/>
      <dgm:spPr/>
    </dgm:pt>
    <dgm:pt modelId="{D61DB646-3A68-490F-88A9-051B2341346B}" type="pres">
      <dgm:prSet presAssocID="{A53DDFFA-6BF0-4741-9984-EB465F78C394}" presName="vert1" presStyleCnt="0"/>
      <dgm:spPr/>
    </dgm:pt>
    <dgm:pt modelId="{BFBAD5AA-03FE-43C5-AA36-B43E3994FD7E}" type="pres">
      <dgm:prSet presAssocID="{03282EAD-C5C1-466A-BDBE-DB35752EAF89}" presName="thickLine" presStyleLbl="alignNode1" presStyleIdx="3" presStyleCnt="5"/>
      <dgm:spPr/>
    </dgm:pt>
    <dgm:pt modelId="{803C6C37-B9E3-4BB4-A0CF-2AA01E377514}" type="pres">
      <dgm:prSet presAssocID="{03282EAD-C5C1-466A-BDBE-DB35752EAF89}" presName="horz1" presStyleCnt="0"/>
      <dgm:spPr/>
    </dgm:pt>
    <dgm:pt modelId="{B1D0B6E3-F736-4CFE-A493-082C08B4A013}" type="pres">
      <dgm:prSet presAssocID="{03282EAD-C5C1-466A-BDBE-DB35752EAF89}" presName="tx1" presStyleLbl="revTx" presStyleIdx="3" presStyleCnt="5"/>
      <dgm:spPr/>
    </dgm:pt>
    <dgm:pt modelId="{099A80C5-2F53-42CA-9230-8F3E4CB997F6}" type="pres">
      <dgm:prSet presAssocID="{03282EAD-C5C1-466A-BDBE-DB35752EAF89}" presName="vert1" presStyleCnt="0"/>
      <dgm:spPr/>
    </dgm:pt>
    <dgm:pt modelId="{78942017-C548-45AB-B847-64DD2A206552}" type="pres">
      <dgm:prSet presAssocID="{697B82AD-9207-43B5-BD21-8511C5E2D1FE}" presName="thickLine" presStyleLbl="alignNode1" presStyleIdx="4" presStyleCnt="5"/>
      <dgm:spPr/>
    </dgm:pt>
    <dgm:pt modelId="{DB3D278B-A77D-4738-B10C-48C60D53837A}" type="pres">
      <dgm:prSet presAssocID="{697B82AD-9207-43B5-BD21-8511C5E2D1FE}" presName="horz1" presStyleCnt="0"/>
      <dgm:spPr/>
    </dgm:pt>
    <dgm:pt modelId="{B2CBE28F-B34A-49A5-8721-4353F5535D4D}" type="pres">
      <dgm:prSet presAssocID="{697B82AD-9207-43B5-BD21-8511C5E2D1FE}" presName="tx1" presStyleLbl="revTx" presStyleIdx="4" presStyleCnt="5"/>
      <dgm:spPr/>
    </dgm:pt>
    <dgm:pt modelId="{17F3B38D-929D-4E17-A4A9-AAA2001B0043}" type="pres">
      <dgm:prSet presAssocID="{697B82AD-9207-43B5-BD21-8511C5E2D1FE}" presName="vert1" presStyleCnt="0"/>
      <dgm:spPr/>
    </dgm:pt>
  </dgm:ptLst>
  <dgm:cxnLst>
    <dgm:cxn modelId="{8B5B541B-778D-4353-9745-13E521712892}" srcId="{23556466-3887-4873-93B1-FFE5DBA0518D}" destId="{4A933B2A-F981-490B-B203-6763E3A7C35A}" srcOrd="0" destOrd="0" parTransId="{FBB4617E-5B73-4E21-BC85-98EB04E454C6}" sibTransId="{B5F04BDF-050D-427D-8F96-97A2B42B588F}"/>
    <dgm:cxn modelId="{1CF0A21B-642A-45BE-9FD2-FAB59796A541}" type="presOf" srcId="{4A933B2A-F981-490B-B203-6763E3A7C35A}" destId="{9204DFD6-D6A4-4B8A-AEC6-03B6135F8FC9}" srcOrd="0" destOrd="0" presId="urn:microsoft.com/office/officeart/2008/layout/LinedList"/>
    <dgm:cxn modelId="{560B6034-865D-4E00-A8AD-15188764A48A}" srcId="{23556466-3887-4873-93B1-FFE5DBA0518D}" destId="{697B82AD-9207-43B5-BD21-8511C5E2D1FE}" srcOrd="4" destOrd="0" parTransId="{7057DCA6-D6B8-448C-A48F-4FD97666C026}" sibTransId="{487F99AC-5026-4895-90CC-8E04786B2A82}"/>
    <dgm:cxn modelId="{34159649-3045-4141-9284-F29BEF0955C3}" srcId="{23556466-3887-4873-93B1-FFE5DBA0518D}" destId="{03282EAD-C5C1-466A-BDBE-DB35752EAF89}" srcOrd="3" destOrd="0" parTransId="{637BFBD6-414A-4DF7-95CB-16436B11347B}" sibTransId="{25EB47DA-B797-4D1C-9FC0-8D534BEC880D}"/>
    <dgm:cxn modelId="{42F6CE52-8C85-4B48-9E3B-58CD0509F723}" type="presOf" srcId="{A53DDFFA-6BF0-4741-9984-EB465F78C394}" destId="{00D64491-05C5-4E00-9FB9-0608F5836F76}" srcOrd="0" destOrd="0" presId="urn:microsoft.com/office/officeart/2008/layout/LinedList"/>
    <dgm:cxn modelId="{46390D84-C5CB-4914-BBE2-A5C70AF76313}" type="presOf" srcId="{23556466-3887-4873-93B1-FFE5DBA0518D}" destId="{FFA8A63B-9FA7-44CC-BA07-EA258E91D809}" srcOrd="0" destOrd="0" presId="urn:microsoft.com/office/officeart/2008/layout/LinedList"/>
    <dgm:cxn modelId="{9F91828B-F904-497F-9681-FC7AEA03EBAC}" type="presOf" srcId="{299CD75D-B9AC-4F9C-BB58-7C4DEAFCB128}" destId="{FC84913A-6E22-45AE-9963-2E376C5D8111}" srcOrd="0" destOrd="0" presId="urn:microsoft.com/office/officeart/2008/layout/LinedList"/>
    <dgm:cxn modelId="{3D4788B5-D3B2-4A1F-97BE-F5749E96403D}" type="presOf" srcId="{03282EAD-C5C1-466A-BDBE-DB35752EAF89}" destId="{B1D0B6E3-F736-4CFE-A493-082C08B4A013}" srcOrd="0" destOrd="0" presId="urn:microsoft.com/office/officeart/2008/layout/LinedList"/>
    <dgm:cxn modelId="{7C86DADB-0B10-4BE0-9BB3-BB0B73CB5D9C}" srcId="{23556466-3887-4873-93B1-FFE5DBA0518D}" destId="{299CD75D-B9AC-4F9C-BB58-7C4DEAFCB128}" srcOrd="1" destOrd="0" parTransId="{8B8A13F2-4870-4C9F-8155-2D84210B5BE1}" sibTransId="{1110AC3C-CD41-49F4-8C17-B07600F91544}"/>
    <dgm:cxn modelId="{176A2EEE-6957-4BD2-87DE-FBE1E15E1701}" srcId="{23556466-3887-4873-93B1-FFE5DBA0518D}" destId="{A53DDFFA-6BF0-4741-9984-EB465F78C394}" srcOrd="2" destOrd="0" parTransId="{68659D83-47DE-466B-9C49-D40D206E1BEC}" sibTransId="{F8341F91-69CA-4663-8A0D-6F5A7633E69E}"/>
    <dgm:cxn modelId="{9416FEF3-65D8-4D57-8AC6-1C5849717B69}" type="presOf" srcId="{697B82AD-9207-43B5-BD21-8511C5E2D1FE}" destId="{B2CBE28F-B34A-49A5-8721-4353F5535D4D}" srcOrd="0" destOrd="0" presId="urn:microsoft.com/office/officeart/2008/layout/LinedList"/>
    <dgm:cxn modelId="{8F05D183-B6D2-4EBB-9AF6-FB1C5A2A53A5}" type="presParOf" srcId="{FFA8A63B-9FA7-44CC-BA07-EA258E91D809}" destId="{97E8E9C8-8D21-4A1A-8E6B-FF499FE855AA}" srcOrd="0" destOrd="0" presId="urn:microsoft.com/office/officeart/2008/layout/LinedList"/>
    <dgm:cxn modelId="{1841003D-18CB-47B3-8B44-C423C790428D}" type="presParOf" srcId="{FFA8A63B-9FA7-44CC-BA07-EA258E91D809}" destId="{1EA57F55-3140-429D-9CF0-85F8C2A1D844}" srcOrd="1" destOrd="0" presId="urn:microsoft.com/office/officeart/2008/layout/LinedList"/>
    <dgm:cxn modelId="{908A0B80-F578-44F7-93F4-D65F030FDE61}" type="presParOf" srcId="{1EA57F55-3140-429D-9CF0-85F8C2A1D844}" destId="{9204DFD6-D6A4-4B8A-AEC6-03B6135F8FC9}" srcOrd="0" destOrd="0" presId="urn:microsoft.com/office/officeart/2008/layout/LinedList"/>
    <dgm:cxn modelId="{2151D42B-A273-41E8-9960-8696211C1481}" type="presParOf" srcId="{1EA57F55-3140-429D-9CF0-85F8C2A1D844}" destId="{A81F36AA-18F2-40FB-8E68-46BCACF37D88}" srcOrd="1" destOrd="0" presId="urn:microsoft.com/office/officeart/2008/layout/LinedList"/>
    <dgm:cxn modelId="{E8555123-D268-4490-ACA0-797E8E201528}" type="presParOf" srcId="{FFA8A63B-9FA7-44CC-BA07-EA258E91D809}" destId="{66ECD26E-2FA6-4854-A4E3-826C7B1E07FF}" srcOrd="2" destOrd="0" presId="urn:microsoft.com/office/officeart/2008/layout/LinedList"/>
    <dgm:cxn modelId="{B1CD789A-D801-4737-921D-443121AD3F09}" type="presParOf" srcId="{FFA8A63B-9FA7-44CC-BA07-EA258E91D809}" destId="{C08F4E82-FE5F-41B0-A25E-F8730C56B8AD}" srcOrd="3" destOrd="0" presId="urn:microsoft.com/office/officeart/2008/layout/LinedList"/>
    <dgm:cxn modelId="{F0482526-E6FE-4FC4-8114-3F96BCF24DC4}" type="presParOf" srcId="{C08F4E82-FE5F-41B0-A25E-F8730C56B8AD}" destId="{FC84913A-6E22-45AE-9963-2E376C5D8111}" srcOrd="0" destOrd="0" presId="urn:microsoft.com/office/officeart/2008/layout/LinedList"/>
    <dgm:cxn modelId="{447C3104-5325-4DAD-9144-6883A057AE7C}" type="presParOf" srcId="{C08F4E82-FE5F-41B0-A25E-F8730C56B8AD}" destId="{6F25C6FB-DF9B-49D4-BC6F-489E61423E21}" srcOrd="1" destOrd="0" presId="urn:microsoft.com/office/officeart/2008/layout/LinedList"/>
    <dgm:cxn modelId="{4D34710D-A690-4BD5-9A6F-CCC5CEE2E263}" type="presParOf" srcId="{FFA8A63B-9FA7-44CC-BA07-EA258E91D809}" destId="{C8755C06-3A4F-442C-B391-70DF95C23837}" srcOrd="4" destOrd="0" presId="urn:microsoft.com/office/officeart/2008/layout/LinedList"/>
    <dgm:cxn modelId="{7F644B9B-351D-4D73-BA78-214671D5FC47}" type="presParOf" srcId="{FFA8A63B-9FA7-44CC-BA07-EA258E91D809}" destId="{5BDC9DA0-917C-49C0-97EB-94F4A2452B2F}" srcOrd="5" destOrd="0" presId="urn:microsoft.com/office/officeart/2008/layout/LinedList"/>
    <dgm:cxn modelId="{F76A1B48-9A06-4204-B25A-C1ACD25BD3AC}" type="presParOf" srcId="{5BDC9DA0-917C-49C0-97EB-94F4A2452B2F}" destId="{00D64491-05C5-4E00-9FB9-0608F5836F76}" srcOrd="0" destOrd="0" presId="urn:microsoft.com/office/officeart/2008/layout/LinedList"/>
    <dgm:cxn modelId="{C834F2BB-27AE-4BB7-8361-BE926761837F}" type="presParOf" srcId="{5BDC9DA0-917C-49C0-97EB-94F4A2452B2F}" destId="{D61DB646-3A68-490F-88A9-051B2341346B}" srcOrd="1" destOrd="0" presId="urn:microsoft.com/office/officeart/2008/layout/LinedList"/>
    <dgm:cxn modelId="{DB62DCD5-5939-4EDC-8E11-750ABA3BC36E}" type="presParOf" srcId="{FFA8A63B-9FA7-44CC-BA07-EA258E91D809}" destId="{BFBAD5AA-03FE-43C5-AA36-B43E3994FD7E}" srcOrd="6" destOrd="0" presId="urn:microsoft.com/office/officeart/2008/layout/LinedList"/>
    <dgm:cxn modelId="{D592E9E5-CB53-4E79-BD6A-1C735088F2C8}" type="presParOf" srcId="{FFA8A63B-9FA7-44CC-BA07-EA258E91D809}" destId="{803C6C37-B9E3-4BB4-A0CF-2AA01E377514}" srcOrd="7" destOrd="0" presId="urn:microsoft.com/office/officeart/2008/layout/LinedList"/>
    <dgm:cxn modelId="{D5CE1BC6-34EF-4F8D-814B-B80E6095EA48}" type="presParOf" srcId="{803C6C37-B9E3-4BB4-A0CF-2AA01E377514}" destId="{B1D0B6E3-F736-4CFE-A493-082C08B4A013}" srcOrd="0" destOrd="0" presId="urn:microsoft.com/office/officeart/2008/layout/LinedList"/>
    <dgm:cxn modelId="{BA2DEB6D-6DB6-4BEB-A3D0-5D90819970CB}" type="presParOf" srcId="{803C6C37-B9E3-4BB4-A0CF-2AA01E377514}" destId="{099A80C5-2F53-42CA-9230-8F3E4CB997F6}" srcOrd="1" destOrd="0" presId="urn:microsoft.com/office/officeart/2008/layout/LinedList"/>
    <dgm:cxn modelId="{BBBEF9FC-6A9F-4B5D-9CCC-D17FD0BEBD67}" type="presParOf" srcId="{FFA8A63B-9FA7-44CC-BA07-EA258E91D809}" destId="{78942017-C548-45AB-B847-64DD2A206552}" srcOrd="8" destOrd="0" presId="urn:microsoft.com/office/officeart/2008/layout/LinedList"/>
    <dgm:cxn modelId="{48991F2C-53FB-4259-A2FD-4ABA2F24665D}" type="presParOf" srcId="{FFA8A63B-9FA7-44CC-BA07-EA258E91D809}" destId="{DB3D278B-A77D-4738-B10C-48C60D53837A}" srcOrd="9" destOrd="0" presId="urn:microsoft.com/office/officeart/2008/layout/LinedList"/>
    <dgm:cxn modelId="{309C5877-854D-4226-8A3D-0B2E651906E1}" type="presParOf" srcId="{DB3D278B-A77D-4738-B10C-48C60D53837A}" destId="{B2CBE28F-B34A-49A5-8721-4353F5535D4D}" srcOrd="0" destOrd="0" presId="urn:microsoft.com/office/officeart/2008/layout/LinedList"/>
    <dgm:cxn modelId="{9903E492-B52B-4D43-9718-D35FBDAA9297}" type="presParOf" srcId="{DB3D278B-A77D-4738-B10C-48C60D53837A}" destId="{17F3B38D-929D-4E17-A4A9-AAA2001B00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4489F-DAC5-4505-933C-A7CDCE5799BF}">
      <dsp:nvSpPr>
        <dsp:cNvPr id="0" name=""/>
        <dsp:cNvSpPr/>
      </dsp:nvSpPr>
      <dsp:spPr>
        <a:xfrm>
          <a:off x="277091" y="882296"/>
          <a:ext cx="450087" cy="450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0DF81-E860-40EB-8F04-87F9155C49C2}">
      <dsp:nvSpPr>
        <dsp:cNvPr id="0" name=""/>
        <dsp:cNvSpPr/>
      </dsp:nvSpPr>
      <dsp:spPr>
        <a:xfrm>
          <a:off x="2037" y="1499284"/>
          <a:ext cx="1000195" cy="4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Diagnostic Criteria</a:t>
          </a:r>
        </a:p>
      </dsp:txBody>
      <dsp:txXfrm>
        <a:off x="2037" y="1499284"/>
        <a:ext cx="1000195" cy="400078"/>
      </dsp:txXfrm>
    </dsp:sp>
    <dsp:sp modelId="{2071E320-A3E9-405D-AB90-930B129191F3}">
      <dsp:nvSpPr>
        <dsp:cNvPr id="0" name=""/>
        <dsp:cNvSpPr/>
      </dsp:nvSpPr>
      <dsp:spPr>
        <a:xfrm>
          <a:off x="1452320" y="882296"/>
          <a:ext cx="450087" cy="450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9A154-7FCC-4FE1-8893-D5ACC50CE8FF}">
      <dsp:nvSpPr>
        <dsp:cNvPr id="0" name=""/>
        <dsp:cNvSpPr/>
      </dsp:nvSpPr>
      <dsp:spPr>
        <a:xfrm>
          <a:off x="1177266" y="1499284"/>
          <a:ext cx="1000195" cy="4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Differential Diagnosis</a:t>
          </a:r>
        </a:p>
      </dsp:txBody>
      <dsp:txXfrm>
        <a:off x="1177266" y="1499284"/>
        <a:ext cx="1000195" cy="400078"/>
      </dsp:txXfrm>
    </dsp:sp>
    <dsp:sp modelId="{6F6116E8-0F42-41B3-B7D4-24706E489C77}">
      <dsp:nvSpPr>
        <dsp:cNvPr id="0" name=""/>
        <dsp:cNvSpPr/>
      </dsp:nvSpPr>
      <dsp:spPr>
        <a:xfrm>
          <a:off x="2627550" y="882296"/>
          <a:ext cx="450087" cy="450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1168F-BF06-47A5-88D5-5D61E2644FA6}">
      <dsp:nvSpPr>
        <dsp:cNvPr id="0" name=""/>
        <dsp:cNvSpPr/>
      </dsp:nvSpPr>
      <dsp:spPr>
        <a:xfrm>
          <a:off x="2352496" y="1499284"/>
          <a:ext cx="1000195" cy="4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Evaluation</a:t>
          </a:r>
        </a:p>
      </dsp:txBody>
      <dsp:txXfrm>
        <a:off x="2352496" y="1499284"/>
        <a:ext cx="1000195" cy="400078"/>
      </dsp:txXfrm>
    </dsp:sp>
    <dsp:sp modelId="{4868CC1F-6090-4301-8FF4-324CB305DF33}">
      <dsp:nvSpPr>
        <dsp:cNvPr id="0" name=""/>
        <dsp:cNvSpPr/>
      </dsp:nvSpPr>
      <dsp:spPr>
        <a:xfrm>
          <a:off x="3802779" y="882296"/>
          <a:ext cx="450087" cy="4500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EDC7E-C8D4-46D6-803C-9822381B96C0}">
      <dsp:nvSpPr>
        <dsp:cNvPr id="0" name=""/>
        <dsp:cNvSpPr/>
      </dsp:nvSpPr>
      <dsp:spPr>
        <a:xfrm>
          <a:off x="3527725" y="1499284"/>
          <a:ext cx="1000195" cy="4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Sample Language to use in the office</a:t>
          </a:r>
        </a:p>
      </dsp:txBody>
      <dsp:txXfrm>
        <a:off x="3527725" y="1499284"/>
        <a:ext cx="1000195" cy="400078"/>
      </dsp:txXfrm>
    </dsp:sp>
    <dsp:sp modelId="{35170858-FA1C-4AD6-959F-39631A8D6F80}">
      <dsp:nvSpPr>
        <dsp:cNvPr id="0" name=""/>
        <dsp:cNvSpPr/>
      </dsp:nvSpPr>
      <dsp:spPr>
        <a:xfrm>
          <a:off x="4978009" y="882296"/>
          <a:ext cx="450087" cy="4500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212A3-671D-43FE-B059-E8DB2E6A2F4F}">
      <dsp:nvSpPr>
        <dsp:cNvPr id="0" name=""/>
        <dsp:cNvSpPr/>
      </dsp:nvSpPr>
      <dsp:spPr>
        <a:xfrm>
          <a:off x="4702955" y="1499284"/>
          <a:ext cx="1000195" cy="4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Treatment Options</a:t>
          </a:r>
        </a:p>
      </dsp:txBody>
      <dsp:txXfrm>
        <a:off x="4702955" y="1499284"/>
        <a:ext cx="1000195" cy="400078"/>
      </dsp:txXfrm>
    </dsp:sp>
    <dsp:sp modelId="{C95F2292-8C05-4508-9073-36DD11F0D18B}">
      <dsp:nvSpPr>
        <dsp:cNvPr id="0" name=""/>
        <dsp:cNvSpPr/>
      </dsp:nvSpPr>
      <dsp:spPr>
        <a:xfrm>
          <a:off x="6153238" y="882296"/>
          <a:ext cx="450087" cy="4500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5EF36-9412-4528-927E-F505CCC5E25E}">
      <dsp:nvSpPr>
        <dsp:cNvPr id="0" name=""/>
        <dsp:cNvSpPr/>
      </dsp:nvSpPr>
      <dsp:spPr>
        <a:xfrm>
          <a:off x="5878184" y="1499284"/>
          <a:ext cx="1000195" cy="4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When to Refer to Psychiatry</a:t>
          </a:r>
        </a:p>
      </dsp:txBody>
      <dsp:txXfrm>
        <a:off x="5878184" y="1499284"/>
        <a:ext cx="1000195" cy="400078"/>
      </dsp:txXfrm>
    </dsp:sp>
    <dsp:sp modelId="{A98168A1-BAAF-40C6-A110-25F31EB9889F}">
      <dsp:nvSpPr>
        <dsp:cNvPr id="0" name=""/>
        <dsp:cNvSpPr/>
      </dsp:nvSpPr>
      <dsp:spPr>
        <a:xfrm>
          <a:off x="7328468" y="882296"/>
          <a:ext cx="450087" cy="45008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E4C7F4-A143-4F83-B38F-65CEE8A7133F}">
      <dsp:nvSpPr>
        <dsp:cNvPr id="0" name=""/>
        <dsp:cNvSpPr/>
      </dsp:nvSpPr>
      <dsp:spPr>
        <a:xfrm>
          <a:off x="7053414" y="1499284"/>
          <a:ext cx="1000195" cy="4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Brief Interventions for the office</a:t>
          </a:r>
        </a:p>
      </dsp:txBody>
      <dsp:txXfrm>
        <a:off x="7053414" y="1499284"/>
        <a:ext cx="1000195" cy="40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0D59A-0976-429D-87B4-E1919E537EB2}">
      <dsp:nvSpPr>
        <dsp:cNvPr id="0" name=""/>
        <dsp:cNvSpPr/>
      </dsp:nvSpPr>
      <dsp:spPr>
        <a:xfrm>
          <a:off x="2360" y="766882"/>
          <a:ext cx="1685077" cy="1070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BA975-FD99-4F7E-985A-1F73008DC298}">
      <dsp:nvSpPr>
        <dsp:cNvPr id="0" name=""/>
        <dsp:cNvSpPr/>
      </dsp:nvSpPr>
      <dsp:spPr>
        <a:xfrm>
          <a:off x="189590" y="944751"/>
          <a:ext cx="1685077" cy="1070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Vital Signs</a:t>
          </a:r>
        </a:p>
      </dsp:txBody>
      <dsp:txXfrm>
        <a:off x="220930" y="976091"/>
        <a:ext cx="1622397" cy="1007344"/>
      </dsp:txXfrm>
    </dsp:sp>
    <dsp:sp modelId="{71A0812A-3EFC-43E4-A2AC-B4F9DB74CFB8}">
      <dsp:nvSpPr>
        <dsp:cNvPr id="0" name=""/>
        <dsp:cNvSpPr/>
      </dsp:nvSpPr>
      <dsp:spPr>
        <a:xfrm>
          <a:off x="2061899" y="766882"/>
          <a:ext cx="1685077" cy="1070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14D45-9695-45A0-8766-E6165368DF41}">
      <dsp:nvSpPr>
        <dsp:cNvPr id="0" name=""/>
        <dsp:cNvSpPr/>
      </dsp:nvSpPr>
      <dsp:spPr>
        <a:xfrm>
          <a:off x="2249130" y="944751"/>
          <a:ext cx="1685077" cy="1070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Physical ROS</a:t>
          </a:r>
        </a:p>
      </dsp:txBody>
      <dsp:txXfrm>
        <a:off x="2280470" y="976091"/>
        <a:ext cx="1622397" cy="1007344"/>
      </dsp:txXfrm>
    </dsp:sp>
    <dsp:sp modelId="{C0EF99A4-BC80-4090-B014-45B8778AAA35}">
      <dsp:nvSpPr>
        <dsp:cNvPr id="0" name=""/>
        <dsp:cNvSpPr/>
      </dsp:nvSpPr>
      <dsp:spPr>
        <a:xfrm>
          <a:off x="4121438" y="766882"/>
          <a:ext cx="1685077" cy="1070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6333E-9D25-44F3-A6E0-75128D65043D}">
      <dsp:nvSpPr>
        <dsp:cNvPr id="0" name=""/>
        <dsp:cNvSpPr/>
      </dsp:nvSpPr>
      <dsp:spPr>
        <a:xfrm>
          <a:off x="4308669" y="944751"/>
          <a:ext cx="1685077" cy="1070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TSH, CBC, B12, Vitamin D</a:t>
          </a:r>
        </a:p>
      </dsp:txBody>
      <dsp:txXfrm>
        <a:off x="4340009" y="976091"/>
        <a:ext cx="1622397" cy="1007344"/>
      </dsp:txXfrm>
    </dsp:sp>
    <dsp:sp modelId="{4BFC68C7-030D-4882-8CC9-E6CBCBB43EDF}">
      <dsp:nvSpPr>
        <dsp:cNvPr id="0" name=""/>
        <dsp:cNvSpPr/>
      </dsp:nvSpPr>
      <dsp:spPr>
        <a:xfrm>
          <a:off x="6180978" y="766882"/>
          <a:ext cx="1685077" cy="1070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C20CF-95C4-45D6-B48F-C52D6D25C71F}">
      <dsp:nvSpPr>
        <dsp:cNvPr id="0" name=""/>
        <dsp:cNvSpPr/>
      </dsp:nvSpPr>
      <dsp:spPr>
        <a:xfrm>
          <a:off x="6368209" y="944751"/>
          <a:ext cx="1685077" cy="10700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Urine Drug Screen</a:t>
          </a:r>
        </a:p>
      </dsp:txBody>
      <dsp:txXfrm>
        <a:off x="6399549" y="976091"/>
        <a:ext cx="1622397" cy="1007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0D5C2-C28B-49C2-8F87-E47883682C5A}">
      <dsp:nvSpPr>
        <dsp:cNvPr id="0" name=""/>
        <dsp:cNvSpPr/>
      </dsp:nvSpPr>
      <dsp:spPr>
        <a:xfrm>
          <a:off x="0" y="2542274"/>
          <a:ext cx="2013911" cy="23836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29" tIns="92456" rIns="143229" bIns="92456" numCol="1" spcCol="1270" anchor="ctr" anchorCtr="0">
          <a:noAutofit/>
        </a:bodyPr>
        <a:lstStyle/>
        <a:p>
          <a:pPr marL="0" lvl="0" indent="0" algn="ctr" defTabSz="577850">
            <a:lnSpc>
              <a:spcPct val="90000"/>
            </a:lnSpc>
            <a:spcBef>
              <a:spcPct val="0"/>
            </a:spcBef>
            <a:spcAft>
              <a:spcPct val="35000"/>
            </a:spcAft>
            <a:buNone/>
          </a:pPr>
          <a:r>
            <a:rPr lang="en-US" sz="1300" kern="1200"/>
            <a:t>Consider</a:t>
          </a:r>
        </a:p>
      </dsp:txBody>
      <dsp:txXfrm>
        <a:off x="0" y="2542274"/>
        <a:ext cx="2013911" cy="238369"/>
      </dsp:txXfrm>
    </dsp:sp>
    <dsp:sp modelId="{A4DE2E99-5AD7-4107-8CDC-647032BE4DE2}">
      <dsp:nvSpPr>
        <dsp:cNvPr id="0" name=""/>
        <dsp:cNvSpPr/>
      </dsp:nvSpPr>
      <dsp:spPr>
        <a:xfrm>
          <a:off x="2013911" y="2542274"/>
          <a:ext cx="6041735" cy="23836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55" tIns="139700" rIns="122555" bIns="139700" numCol="1" spcCol="1270" anchor="ctr" anchorCtr="0">
          <a:noAutofit/>
        </a:bodyPr>
        <a:lstStyle/>
        <a:p>
          <a:pPr marL="0" lvl="0" indent="0" algn="l" defTabSz="488950">
            <a:lnSpc>
              <a:spcPct val="90000"/>
            </a:lnSpc>
            <a:spcBef>
              <a:spcPct val="0"/>
            </a:spcBef>
            <a:spcAft>
              <a:spcPct val="35000"/>
            </a:spcAft>
            <a:buNone/>
          </a:pPr>
          <a:r>
            <a:rPr lang="en-US" sz="1100" kern="1200"/>
            <a:t>Consider brief interventions</a:t>
          </a:r>
        </a:p>
      </dsp:txBody>
      <dsp:txXfrm>
        <a:off x="2013911" y="2542274"/>
        <a:ext cx="6041735" cy="238369"/>
      </dsp:txXfrm>
    </dsp:sp>
    <dsp:sp modelId="{32ECCC4E-7169-4D06-822C-94ADC64EF6CA}">
      <dsp:nvSpPr>
        <dsp:cNvPr id="0" name=""/>
        <dsp:cNvSpPr/>
      </dsp:nvSpPr>
      <dsp:spPr>
        <a:xfrm rot="10800000">
          <a:off x="0" y="2179237"/>
          <a:ext cx="2013911" cy="36661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29" tIns="92456" rIns="143229" bIns="92456" numCol="1" spcCol="1270" anchor="ctr" anchorCtr="0">
          <a:noAutofit/>
        </a:bodyPr>
        <a:lstStyle/>
        <a:p>
          <a:pPr marL="0" lvl="0" indent="0" algn="ctr" defTabSz="577850">
            <a:lnSpc>
              <a:spcPct val="90000"/>
            </a:lnSpc>
            <a:spcBef>
              <a:spcPct val="0"/>
            </a:spcBef>
            <a:spcAft>
              <a:spcPct val="35000"/>
            </a:spcAft>
            <a:buNone/>
          </a:pPr>
          <a:r>
            <a:rPr lang="en-US" sz="1300" kern="1200"/>
            <a:t>Follow up</a:t>
          </a:r>
        </a:p>
      </dsp:txBody>
      <dsp:txXfrm rot="-10800000">
        <a:off x="0" y="2179237"/>
        <a:ext cx="2013911" cy="238298"/>
      </dsp:txXfrm>
    </dsp:sp>
    <dsp:sp modelId="{BBC0F462-A779-457F-B817-D91FE3693D02}">
      <dsp:nvSpPr>
        <dsp:cNvPr id="0" name=""/>
        <dsp:cNvSpPr/>
      </dsp:nvSpPr>
      <dsp:spPr>
        <a:xfrm>
          <a:off x="2013911" y="2179237"/>
          <a:ext cx="6041735" cy="23829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55" tIns="139700" rIns="122555" bIns="139700" numCol="1" spcCol="1270" anchor="ctr" anchorCtr="0">
          <a:noAutofit/>
        </a:bodyPr>
        <a:lstStyle/>
        <a:p>
          <a:pPr marL="0" lvl="0" indent="0" algn="l" defTabSz="488950">
            <a:lnSpc>
              <a:spcPct val="90000"/>
            </a:lnSpc>
            <a:spcBef>
              <a:spcPct val="0"/>
            </a:spcBef>
            <a:spcAft>
              <a:spcPct val="35000"/>
            </a:spcAft>
            <a:buNone/>
          </a:pPr>
          <a:r>
            <a:rPr lang="en-US" sz="1100" kern="1200"/>
            <a:t>Follow up regularly</a:t>
          </a:r>
        </a:p>
      </dsp:txBody>
      <dsp:txXfrm>
        <a:off x="2013911" y="2179237"/>
        <a:ext cx="6041735" cy="238298"/>
      </dsp:txXfrm>
    </dsp:sp>
    <dsp:sp modelId="{7BCA00F9-27CF-4F79-B535-753E44F9D575}">
      <dsp:nvSpPr>
        <dsp:cNvPr id="0" name=""/>
        <dsp:cNvSpPr/>
      </dsp:nvSpPr>
      <dsp:spPr>
        <a:xfrm rot="10800000">
          <a:off x="0" y="1816200"/>
          <a:ext cx="2013911" cy="36661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29" tIns="92456" rIns="143229" bIns="92456" numCol="1" spcCol="1270" anchor="ctr" anchorCtr="0">
          <a:noAutofit/>
        </a:bodyPr>
        <a:lstStyle/>
        <a:p>
          <a:pPr marL="0" lvl="0" indent="0" algn="ctr" defTabSz="577850">
            <a:lnSpc>
              <a:spcPct val="90000"/>
            </a:lnSpc>
            <a:spcBef>
              <a:spcPct val="0"/>
            </a:spcBef>
            <a:spcAft>
              <a:spcPct val="35000"/>
            </a:spcAft>
            <a:buNone/>
          </a:pPr>
          <a:r>
            <a:rPr lang="en-US" sz="1300" kern="1200"/>
            <a:t>Make</a:t>
          </a:r>
        </a:p>
      </dsp:txBody>
      <dsp:txXfrm rot="-10800000">
        <a:off x="0" y="1816200"/>
        <a:ext cx="2013911" cy="238298"/>
      </dsp:txXfrm>
    </dsp:sp>
    <dsp:sp modelId="{D0185047-EBDE-455F-9770-D93A556BAB06}">
      <dsp:nvSpPr>
        <dsp:cNvPr id="0" name=""/>
        <dsp:cNvSpPr/>
      </dsp:nvSpPr>
      <dsp:spPr>
        <a:xfrm>
          <a:off x="2013911" y="1816200"/>
          <a:ext cx="6041735" cy="23829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55" tIns="139700" rIns="122555" bIns="139700" numCol="1" spcCol="1270" anchor="ctr" anchorCtr="0">
          <a:noAutofit/>
        </a:bodyPr>
        <a:lstStyle/>
        <a:p>
          <a:pPr marL="0" lvl="0" indent="0" algn="l" defTabSz="488950">
            <a:lnSpc>
              <a:spcPct val="90000"/>
            </a:lnSpc>
            <a:spcBef>
              <a:spcPct val="0"/>
            </a:spcBef>
            <a:spcAft>
              <a:spcPct val="35000"/>
            </a:spcAft>
            <a:buNone/>
          </a:pPr>
          <a:r>
            <a:rPr lang="en-US" sz="1100" kern="1200"/>
            <a:t>Make appropriate referrals</a:t>
          </a:r>
        </a:p>
      </dsp:txBody>
      <dsp:txXfrm>
        <a:off x="2013911" y="1816200"/>
        <a:ext cx="6041735" cy="238298"/>
      </dsp:txXfrm>
    </dsp:sp>
    <dsp:sp modelId="{9A04004D-2B57-459E-BC43-D6FB744714F2}">
      <dsp:nvSpPr>
        <dsp:cNvPr id="0" name=""/>
        <dsp:cNvSpPr/>
      </dsp:nvSpPr>
      <dsp:spPr>
        <a:xfrm rot="10800000">
          <a:off x="0" y="1453163"/>
          <a:ext cx="2013911" cy="36661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29" tIns="92456" rIns="143229" bIns="92456" numCol="1" spcCol="1270" anchor="ctr" anchorCtr="0">
          <a:noAutofit/>
        </a:bodyPr>
        <a:lstStyle/>
        <a:p>
          <a:pPr marL="0" lvl="0" indent="0" algn="ctr" defTabSz="577850">
            <a:lnSpc>
              <a:spcPct val="90000"/>
            </a:lnSpc>
            <a:spcBef>
              <a:spcPct val="0"/>
            </a:spcBef>
            <a:spcAft>
              <a:spcPct val="35000"/>
            </a:spcAft>
            <a:buNone/>
          </a:pPr>
          <a:r>
            <a:rPr lang="en-US" sz="1300" kern="1200" dirty="0"/>
            <a:t>Review</a:t>
          </a:r>
        </a:p>
      </dsp:txBody>
      <dsp:txXfrm rot="-10800000">
        <a:off x="0" y="1453163"/>
        <a:ext cx="2013911" cy="238298"/>
      </dsp:txXfrm>
    </dsp:sp>
    <dsp:sp modelId="{DF42885B-99CF-4CC5-A4DB-A520406D1B7F}">
      <dsp:nvSpPr>
        <dsp:cNvPr id="0" name=""/>
        <dsp:cNvSpPr/>
      </dsp:nvSpPr>
      <dsp:spPr>
        <a:xfrm>
          <a:off x="2013911" y="1453163"/>
          <a:ext cx="6041735" cy="23829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55" tIns="139700" rIns="122555" bIns="139700" numCol="1" spcCol="1270" anchor="ctr" anchorCtr="0">
          <a:noAutofit/>
        </a:bodyPr>
        <a:lstStyle/>
        <a:p>
          <a:pPr marL="0" lvl="0" indent="0" algn="l" defTabSz="488950">
            <a:lnSpc>
              <a:spcPct val="90000"/>
            </a:lnSpc>
            <a:spcBef>
              <a:spcPct val="0"/>
            </a:spcBef>
            <a:spcAft>
              <a:spcPct val="35000"/>
            </a:spcAft>
            <a:buNone/>
          </a:pPr>
          <a:r>
            <a:rPr lang="en-US" sz="1100" kern="1200"/>
            <a:t>Review treatment options</a:t>
          </a:r>
        </a:p>
      </dsp:txBody>
      <dsp:txXfrm>
        <a:off x="2013911" y="1453163"/>
        <a:ext cx="6041735" cy="238298"/>
      </dsp:txXfrm>
    </dsp:sp>
    <dsp:sp modelId="{AA287731-08B8-40D5-A5AD-5897E2C68663}">
      <dsp:nvSpPr>
        <dsp:cNvPr id="0" name=""/>
        <dsp:cNvSpPr/>
      </dsp:nvSpPr>
      <dsp:spPr>
        <a:xfrm rot="10800000">
          <a:off x="0" y="1090126"/>
          <a:ext cx="2013911" cy="36661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29" tIns="92456" rIns="143229" bIns="92456" numCol="1" spcCol="1270" anchor="ctr" anchorCtr="0">
          <a:noAutofit/>
        </a:bodyPr>
        <a:lstStyle/>
        <a:p>
          <a:pPr marL="0" lvl="0" indent="0" algn="ctr" defTabSz="577850">
            <a:lnSpc>
              <a:spcPct val="90000"/>
            </a:lnSpc>
            <a:spcBef>
              <a:spcPct val="0"/>
            </a:spcBef>
            <a:spcAft>
              <a:spcPct val="35000"/>
            </a:spcAft>
            <a:buNone/>
          </a:pPr>
          <a:r>
            <a:rPr lang="en-US" sz="1300" kern="1200"/>
            <a:t>Explore</a:t>
          </a:r>
        </a:p>
      </dsp:txBody>
      <dsp:txXfrm rot="-10800000">
        <a:off x="0" y="1090126"/>
        <a:ext cx="2013911" cy="238298"/>
      </dsp:txXfrm>
    </dsp:sp>
    <dsp:sp modelId="{0EF9F8F1-0FD1-4B5D-BEE2-86D6B2751D6F}">
      <dsp:nvSpPr>
        <dsp:cNvPr id="0" name=""/>
        <dsp:cNvSpPr/>
      </dsp:nvSpPr>
      <dsp:spPr>
        <a:xfrm>
          <a:off x="2013911" y="1090126"/>
          <a:ext cx="6041735" cy="23829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55" tIns="139700" rIns="122555" bIns="139700" numCol="1" spcCol="1270" anchor="ctr" anchorCtr="0">
          <a:noAutofit/>
        </a:bodyPr>
        <a:lstStyle/>
        <a:p>
          <a:pPr marL="0" lvl="0" indent="0" algn="l" defTabSz="488950">
            <a:lnSpc>
              <a:spcPct val="90000"/>
            </a:lnSpc>
            <a:spcBef>
              <a:spcPct val="0"/>
            </a:spcBef>
            <a:spcAft>
              <a:spcPct val="35000"/>
            </a:spcAft>
            <a:buNone/>
          </a:pPr>
          <a:r>
            <a:rPr lang="en-US" sz="1100" kern="1200"/>
            <a:t>Explore possible diagnoses including depression</a:t>
          </a:r>
        </a:p>
      </dsp:txBody>
      <dsp:txXfrm>
        <a:off x="2013911" y="1090126"/>
        <a:ext cx="6041735" cy="238298"/>
      </dsp:txXfrm>
    </dsp:sp>
    <dsp:sp modelId="{299BF7A5-2974-458C-90EF-961D53579933}">
      <dsp:nvSpPr>
        <dsp:cNvPr id="0" name=""/>
        <dsp:cNvSpPr/>
      </dsp:nvSpPr>
      <dsp:spPr>
        <a:xfrm rot="10800000">
          <a:off x="0" y="727089"/>
          <a:ext cx="2013911" cy="36661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29" tIns="92456" rIns="143229" bIns="92456" numCol="1" spcCol="1270" anchor="ctr" anchorCtr="0">
          <a:noAutofit/>
        </a:bodyPr>
        <a:lstStyle/>
        <a:p>
          <a:pPr marL="0" lvl="0" indent="0" algn="ctr" defTabSz="577850">
            <a:lnSpc>
              <a:spcPct val="90000"/>
            </a:lnSpc>
            <a:spcBef>
              <a:spcPct val="0"/>
            </a:spcBef>
            <a:spcAft>
              <a:spcPct val="35000"/>
            </a:spcAft>
            <a:buNone/>
          </a:pPr>
          <a:r>
            <a:rPr lang="en-US" sz="1300" kern="1200"/>
            <a:t>Consider</a:t>
          </a:r>
        </a:p>
      </dsp:txBody>
      <dsp:txXfrm rot="-10800000">
        <a:off x="0" y="727089"/>
        <a:ext cx="2013911" cy="238298"/>
      </dsp:txXfrm>
    </dsp:sp>
    <dsp:sp modelId="{2C5F220C-1900-413A-AF4A-601C1E78A229}">
      <dsp:nvSpPr>
        <dsp:cNvPr id="0" name=""/>
        <dsp:cNvSpPr/>
      </dsp:nvSpPr>
      <dsp:spPr>
        <a:xfrm>
          <a:off x="2013911" y="727089"/>
          <a:ext cx="6041735" cy="23829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55" tIns="139700" rIns="122555" bIns="139700" numCol="1" spcCol="1270" anchor="ctr" anchorCtr="0">
          <a:noAutofit/>
        </a:bodyPr>
        <a:lstStyle/>
        <a:p>
          <a:pPr marL="0" lvl="0" indent="0" algn="l" defTabSz="488950">
            <a:lnSpc>
              <a:spcPct val="90000"/>
            </a:lnSpc>
            <a:spcBef>
              <a:spcPct val="0"/>
            </a:spcBef>
            <a:spcAft>
              <a:spcPct val="35000"/>
            </a:spcAft>
            <a:buNone/>
          </a:pPr>
          <a:r>
            <a:rPr lang="en-US" sz="1100" kern="1200"/>
            <a:t>Consider further workup and evaluation</a:t>
          </a:r>
        </a:p>
      </dsp:txBody>
      <dsp:txXfrm>
        <a:off x="2013911" y="727089"/>
        <a:ext cx="6041735" cy="238298"/>
      </dsp:txXfrm>
    </dsp:sp>
    <dsp:sp modelId="{EC360A27-5605-4E4A-9535-85F470F8CCCC}">
      <dsp:nvSpPr>
        <dsp:cNvPr id="0" name=""/>
        <dsp:cNvSpPr/>
      </dsp:nvSpPr>
      <dsp:spPr>
        <a:xfrm rot="10800000">
          <a:off x="0" y="364051"/>
          <a:ext cx="2013911" cy="36661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29" tIns="92456" rIns="143229" bIns="92456" numCol="1" spcCol="1270" anchor="ctr" anchorCtr="0">
          <a:noAutofit/>
        </a:bodyPr>
        <a:lstStyle/>
        <a:p>
          <a:pPr marL="0" lvl="0" indent="0" algn="ctr" defTabSz="577850">
            <a:lnSpc>
              <a:spcPct val="90000"/>
            </a:lnSpc>
            <a:spcBef>
              <a:spcPct val="0"/>
            </a:spcBef>
            <a:spcAft>
              <a:spcPct val="35000"/>
            </a:spcAft>
            <a:buNone/>
          </a:pPr>
          <a:r>
            <a:rPr lang="en-US" sz="1300" kern="1200"/>
            <a:t>Gather</a:t>
          </a:r>
        </a:p>
      </dsp:txBody>
      <dsp:txXfrm rot="-10800000">
        <a:off x="0" y="364051"/>
        <a:ext cx="2013911" cy="238298"/>
      </dsp:txXfrm>
    </dsp:sp>
    <dsp:sp modelId="{DD30784D-2E5A-4F20-ACC4-E013839A9B9A}">
      <dsp:nvSpPr>
        <dsp:cNvPr id="0" name=""/>
        <dsp:cNvSpPr/>
      </dsp:nvSpPr>
      <dsp:spPr>
        <a:xfrm>
          <a:off x="2013911" y="364051"/>
          <a:ext cx="6041735" cy="23829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55" tIns="139700" rIns="122555" bIns="139700" numCol="1" spcCol="1270" anchor="ctr" anchorCtr="0">
          <a:noAutofit/>
        </a:bodyPr>
        <a:lstStyle/>
        <a:p>
          <a:pPr marL="0" lvl="0" indent="0" algn="l" defTabSz="488950">
            <a:lnSpc>
              <a:spcPct val="90000"/>
            </a:lnSpc>
            <a:spcBef>
              <a:spcPct val="0"/>
            </a:spcBef>
            <a:spcAft>
              <a:spcPct val="35000"/>
            </a:spcAft>
            <a:buNone/>
          </a:pPr>
          <a:r>
            <a:rPr lang="en-US" sz="1100" kern="1200"/>
            <a:t>Gather more diagnostic information</a:t>
          </a:r>
        </a:p>
      </dsp:txBody>
      <dsp:txXfrm>
        <a:off x="2013911" y="364051"/>
        <a:ext cx="6041735" cy="238298"/>
      </dsp:txXfrm>
    </dsp:sp>
    <dsp:sp modelId="{CCE67ACE-9FF7-4E91-A884-92EC5D935A32}">
      <dsp:nvSpPr>
        <dsp:cNvPr id="0" name=""/>
        <dsp:cNvSpPr/>
      </dsp:nvSpPr>
      <dsp:spPr>
        <a:xfrm rot="10800000">
          <a:off x="0" y="1014"/>
          <a:ext cx="2013911" cy="366612"/>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29" tIns="92456" rIns="143229" bIns="92456" numCol="1" spcCol="1270" anchor="ctr" anchorCtr="0">
          <a:noAutofit/>
        </a:bodyPr>
        <a:lstStyle/>
        <a:p>
          <a:pPr marL="0" lvl="0" indent="0" algn="ctr" defTabSz="577850">
            <a:lnSpc>
              <a:spcPct val="90000"/>
            </a:lnSpc>
            <a:spcBef>
              <a:spcPct val="0"/>
            </a:spcBef>
            <a:spcAft>
              <a:spcPct val="35000"/>
            </a:spcAft>
            <a:buNone/>
          </a:pPr>
          <a:r>
            <a:rPr lang="en-US" sz="1300" kern="1200"/>
            <a:t>Assess</a:t>
          </a:r>
        </a:p>
      </dsp:txBody>
      <dsp:txXfrm rot="-10800000">
        <a:off x="0" y="1014"/>
        <a:ext cx="2013911" cy="238298"/>
      </dsp:txXfrm>
    </dsp:sp>
    <dsp:sp modelId="{AD1D94F3-90BE-49C8-851F-FBAA8876B0DB}">
      <dsp:nvSpPr>
        <dsp:cNvPr id="0" name=""/>
        <dsp:cNvSpPr/>
      </dsp:nvSpPr>
      <dsp:spPr>
        <a:xfrm>
          <a:off x="2013911" y="1014"/>
          <a:ext cx="6041735" cy="23829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55" tIns="139700" rIns="122555" bIns="139700" numCol="1" spcCol="1270" anchor="ctr" anchorCtr="0">
          <a:noAutofit/>
        </a:bodyPr>
        <a:lstStyle/>
        <a:p>
          <a:pPr marL="0" lvl="0" indent="0" algn="l" defTabSz="488950">
            <a:lnSpc>
              <a:spcPct val="90000"/>
            </a:lnSpc>
            <a:spcBef>
              <a:spcPct val="0"/>
            </a:spcBef>
            <a:spcAft>
              <a:spcPct val="35000"/>
            </a:spcAft>
            <a:buNone/>
          </a:pPr>
          <a:r>
            <a:rPr lang="en-US" sz="1100" kern="1200" dirty="0"/>
            <a:t>Assess for safety including self injury, harm to others, suicidality and psychosis</a:t>
          </a:r>
        </a:p>
      </dsp:txBody>
      <dsp:txXfrm>
        <a:off x="2013911" y="1014"/>
        <a:ext cx="6041735" cy="238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8E9C8-8D21-4A1A-8E6B-FF499FE855AA}">
      <dsp:nvSpPr>
        <dsp:cNvPr id="0" name=""/>
        <dsp:cNvSpPr/>
      </dsp:nvSpPr>
      <dsp:spPr>
        <a:xfrm>
          <a:off x="0" y="339"/>
          <a:ext cx="80556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4DFD6-D6A4-4B8A-AEC6-03B6135F8FC9}">
      <dsp:nvSpPr>
        <dsp:cNvPr id="0" name=""/>
        <dsp:cNvSpPr/>
      </dsp:nvSpPr>
      <dsp:spPr>
        <a:xfrm>
          <a:off x="0" y="339"/>
          <a:ext cx="8055647" cy="55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Severe MDD, suicidal thoughts, psychotic symptoms</a:t>
          </a:r>
        </a:p>
      </dsp:txBody>
      <dsp:txXfrm>
        <a:off x="0" y="339"/>
        <a:ext cx="8055647" cy="556195"/>
      </dsp:txXfrm>
    </dsp:sp>
    <dsp:sp modelId="{66ECD26E-2FA6-4854-A4E3-826C7B1E07FF}">
      <dsp:nvSpPr>
        <dsp:cNvPr id="0" name=""/>
        <dsp:cNvSpPr/>
      </dsp:nvSpPr>
      <dsp:spPr>
        <a:xfrm>
          <a:off x="0" y="556535"/>
          <a:ext cx="80556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4913A-6E22-45AE-9963-2E376C5D8111}">
      <dsp:nvSpPr>
        <dsp:cNvPr id="0" name=""/>
        <dsp:cNvSpPr/>
      </dsp:nvSpPr>
      <dsp:spPr>
        <a:xfrm>
          <a:off x="0" y="556535"/>
          <a:ext cx="8055647" cy="55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Not responding to a second trial of SSRI, or partially responding</a:t>
          </a:r>
        </a:p>
      </dsp:txBody>
      <dsp:txXfrm>
        <a:off x="0" y="556535"/>
        <a:ext cx="8055647" cy="556195"/>
      </dsp:txXfrm>
    </dsp:sp>
    <dsp:sp modelId="{C8755C06-3A4F-442C-B391-70DF95C23837}">
      <dsp:nvSpPr>
        <dsp:cNvPr id="0" name=""/>
        <dsp:cNvSpPr/>
      </dsp:nvSpPr>
      <dsp:spPr>
        <a:xfrm>
          <a:off x="0" y="1112731"/>
          <a:ext cx="80556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64491-05C5-4E00-9FB9-0608F5836F76}">
      <dsp:nvSpPr>
        <dsp:cNvPr id="0" name=""/>
        <dsp:cNvSpPr/>
      </dsp:nvSpPr>
      <dsp:spPr>
        <a:xfrm>
          <a:off x="0" y="1112731"/>
          <a:ext cx="8055647" cy="55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Multiple co-morbid diagnoses</a:t>
          </a:r>
        </a:p>
      </dsp:txBody>
      <dsp:txXfrm>
        <a:off x="0" y="1112731"/>
        <a:ext cx="8055647" cy="556195"/>
      </dsp:txXfrm>
    </dsp:sp>
    <dsp:sp modelId="{BFBAD5AA-03FE-43C5-AA36-B43E3994FD7E}">
      <dsp:nvSpPr>
        <dsp:cNvPr id="0" name=""/>
        <dsp:cNvSpPr/>
      </dsp:nvSpPr>
      <dsp:spPr>
        <a:xfrm>
          <a:off x="0" y="1668927"/>
          <a:ext cx="80556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0B6E3-F736-4CFE-A493-082C08B4A013}">
      <dsp:nvSpPr>
        <dsp:cNvPr id="0" name=""/>
        <dsp:cNvSpPr/>
      </dsp:nvSpPr>
      <dsp:spPr>
        <a:xfrm>
          <a:off x="0" y="1668927"/>
          <a:ext cx="8055647" cy="55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Diagnostic clarity</a:t>
          </a:r>
        </a:p>
      </dsp:txBody>
      <dsp:txXfrm>
        <a:off x="0" y="1668927"/>
        <a:ext cx="8055647" cy="556195"/>
      </dsp:txXfrm>
    </dsp:sp>
    <dsp:sp modelId="{78942017-C548-45AB-B847-64DD2A206552}">
      <dsp:nvSpPr>
        <dsp:cNvPr id="0" name=""/>
        <dsp:cNvSpPr/>
      </dsp:nvSpPr>
      <dsp:spPr>
        <a:xfrm>
          <a:off x="0" y="2225123"/>
          <a:ext cx="80556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BE28F-B34A-49A5-8721-4353F5535D4D}">
      <dsp:nvSpPr>
        <dsp:cNvPr id="0" name=""/>
        <dsp:cNvSpPr/>
      </dsp:nvSpPr>
      <dsp:spPr>
        <a:xfrm>
          <a:off x="0" y="2225123"/>
          <a:ext cx="8055647" cy="55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If you are not comfortable</a:t>
          </a:r>
        </a:p>
      </dsp:txBody>
      <dsp:txXfrm>
        <a:off x="0" y="2225123"/>
        <a:ext cx="8055647" cy="55619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0C2117-042C-42DE-8983-0F58D8995D4D}" type="datetimeFigureOut">
              <a:rPr lang="ru-RU" smtClean="0"/>
              <a:t>05.06.2022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E309B2-C01C-4F1B-9876-C9EE32790E1A}" type="slidenum">
              <a:rPr lang="ru-RU" smtClean="0"/>
              <a:t>‹#›</a:t>
            </a:fld>
            <a:endParaRPr lang="ru-RU"/>
          </a:p>
        </p:txBody>
      </p:sp>
    </p:spTree>
    <p:extLst>
      <p:ext uri="{BB962C8B-B14F-4D97-AF65-F5344CB8AC3E}">
        <p14:creationId xmlns:p14="http://schemas.microsoft.com/office/powerpoint/2010/main" val="95170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F176B-8741-4C74-8C50-9D56C7DFC503}" type="datetimeFigureOut">
              <a:rPr lang="en-US" smtClean="0"/>
              <a:t>6/5/2022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626B7-B4CD-433C-9A5B-EF0F23B07B5A}" type="slidenum">
              <a:rPr lang="en-US" smtClean="0"/>
              <a:t>‹#›</a:t>
            </a:fld>
            <a:endParaRPr lang="en-US"/>
          </a:p>
        </p:txBody>
      </p:sp>
    </p:spTree>
    <p:extLst>
      <p:ext uri="{BB962C8B-B14F-4D97-AF65-F5344CB8AC3E}">
        <p14:creationId xmlns:p14="http://schemas.microsoft.com/office/powerpoint/2010/main" val="215383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I recognize you’re short on time so this could be a teaser but what would be helpful on here for me would be to have 2 bullet points each with high-yield questions you could ask to rule these in or out. You could either include them and go over them or say it’s something we could talk about more in office hours…</a:t>
            </a:r>
          </a:p>
        </p:txBody>
      </p:sp>
      <p:sp>
        <p:nvSpPr>
          <p:cNvPr id="4" name="Slide Number Placeholder 3"/>
          <p:cNvSpPr>
            <a:spLocks noGrp="1"/>
          </p:cNvSpPr>
          <p:nvPr>
            <p:ph type="sldNum" sz="quarter" idx="5"/>
          </p:nvPr>
        </p:nvSpPr>
        <p:spPr/>
        <p:txBody>
          <a:bodyPr/>
          <a:lstStyle/>
          <a:p>
            <a:fld id="{E05626B7-B4CD-433C-9A5B-EF0F23B07B5A}" type="slidenum">
              <a:rPr lang="en-US" smtClean="0"/>
              <a:t>6</a:t>
            </a:fld>
            <a:endParaRPr lang="en-US"/>
          </a:p>
        </p:txBody>
      </p:sp>
    </p:spTree>
    <p:extLst>
      <p:ext uri="{BB962C8B-B14F-4D97-AF65-F5344CB8AC3E}">
        <p14:creationId xmlns:p14="http://schemas.microsoft.com/office/powerpoint/2010/main" val="23713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You could potentially lump this (</a:t>
            </a:r>
            <a:r>
              <a:rPr lang="en-US" dirty="0" err="1"/>
              <a:t>ie</a:t>
            </a:r>
            <a:r>
              <a:rPr lang="en-US" dirty="0"/>
              <a:t> labs, UDS) in with prior slide with the bullet point for medical disease and would also be helpful if you recommend labs/UDS for all patients (definitely not something we typically do in primary care…or at least among my colleagues) or only with patients in whom you suspect one of these medical concerns for some other reason…</a:t>
            </a:r>
          </a:p>
          <a:p>
            <a:r>
              <a:rPr lang="en-US" dirty="0"/>
              <a:t>And would write out UDS – not something we use often</a:t>
            </a:r>
          </a:p>
        </p:txBody>
      </p:sp>
      <p:sp>
        <p:nvSpPr>
          <p:cNvPr id="4" name="Slide Number Placeholder 3"/>
          <p:cNvSpPr>
            <a:spLocks noGrp="1"/>
          </p:cNvSpPr>
          <p:nvPr>
            <p:ph type="sldNum" sz="quarter" idx="5"/>
          </p:nvPr>
        </p:nvSpPr>
        <p:spPr/>
        <p:txBody>
          <a:bodyPr/>
          <a:lstStyle/>
          <a:p>
            <a:fld id="{E05626B7-B4CD-433C-9A5B-EF0F23B07B5A}" type="slidenum">
              <a:rPr lang="en-US" smtClean="0"/>
              <a:t>7</a:t>
            </a:fld>
            <a:endParaRPr lang="en-US"/>
          </a:p>
        </p:txBody>
      </p:sp>
    </p:spTree>
    <p:extLst>
      <p:ext uri="{BB962C8B-B14F-4D97-AF65-F5344CB8AC3E}">
        <p14:creationId xmlns:p14="http://schemas.microsoft.com/office/powerpoint/2010/main" val="1346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Wondering if it’s worth pulling a few things out of here to highlight, rather than including whole thing – don’t feel strongly about it. OR as you’re covering this you could say – if you only have 5 minutes, make sure to cover x, y, z (ask questions of both parent and child, eval for mania / psychosis, safety check). Also, I still find it helpful to hear what questions you ask to get at mania/psychosis.</a:t>
            </a:r>
          </a:p>
        </p:txBody>
      </p:sp>
      <p:sp>
        <p:nvSpPr>
          <p:cNvPr id="4" name="Slide Number Placeholder 3"/>
          <p:cNvSpPr>
            <a:spLocks noGrp="1"/>
          </p:cNvSpPr>
          <p:nvPr>
            <p:ph type="sldNum" sz="quarter" idx="5"/>
          </p:nvPr>
        </p:nvSpPr>
        <p:spPr/>
        <p:txBody>
          <a:bodyPr/>
          <a:lstStyle/>
          <a:p>
            <a:fld id="{E05626B7-B4CD-433C-9A5B-EF0F23B07B5A}" type="slidenum">
              <a:rPr lang="en-US" smtClean="0"/>
              <a:t>11</a:t>
            </a:fld>
            <a:endParaRPr lang="en-US"/>
          </a:p>
        </p:txBody>
      </p:sp>
    </p:spTree>
    <p:extLst>
      <p:ext uri="{BB962C8B-B14F-4D97-AF65-F5344CB8AC3E}">
        <p14:creationId xmlns:p14="http://schemas.microsoft.com/office/powerpoint/2010/main" val="89885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how much time do you give to know if therapy has been “helpful” (ballpark or estimate would be helpful); include examples of significant impairment – realize you may be intending to talk about these things and not advocating for more words on a slide – just things that come to mind immediately that would be helpful to me!</a:t>
            </a:r>
          </a:p>
        </p:txBody>
      </p:sp>
      <p:sp>
        <p:nvSpPr>
          <p:cNvPr id="4" name="Slide Number Placeholder 3"/>
          <p:cNvSpPr>
            <a:spLocks noGrp="1"/>
          </p:cNvSpPr>
          <p:nvPr>
            <p:ph type="sldNum" sz="quarter" idx="5"/>
          </p:nvPr>
        </p:nvSpPr>
        <p:spPr/>
        <p:txBody>
          <a:bodyPr/>
          <a:lstStyle/>
          <a:p>
            <a:fld id="{E05626B7-B4CD-433C-9A5B-EF0F23B07B5A}" type="slidenum">
              <a:rPr lang="en-US" smtClean="0"/>
              <a:t>15</a:t>
            </a:fld>
            <a:endParaRPr lang="en-US"/>
          </a:p>
        </p:txBody>
      </p:sp>
    </p:spTree>
    <p:extLst>
      <p:ext uri="{BB962C8B-B14F-4D97-AF65-F5344CB8AC3E}">
        <p14:creationId xmlns:p14="http://schemas.microsoft.com/office/powerpoint/2010/main" val="311587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43.emf"/><Relationship Id="rId5" Type="http://schemas.openxmlformats.org/officeDocument/2006/relationships/image" Target="../media/image42.jpeg"/><Relationship Id="rId4" Type="http://schemas.openxmlformats.org/officeDocument/2006/relationships/image" Target="../media/image41.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49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2-7">
    <p:spTree>
      <p:nvGrpSpPr>
        <p:cNvPr id="1" name=""/>
        <p:cNvGrpSpPr/>
        <p:nvPr/>
      </p:nvGrpSpPr>
      <p:grpSpPr>
        <a:xfrm>
          <a:off x="0" y="0"/>
          <a:ext cx="0" cy="0"/>
          <a:chOff x="0" y="0"/>
          <a:chExt cx="0" cy="0"/>
        </a:xfrm>
      </p:grpSpPr>
      <p:pic>
        <p:nvPicPr>
          <p:cNvPr id="7170" name="Picture 2" descr="E:\!!!НАдя\Children's PPTs-20210708T141911Z-001\8 quality\190518-cnmc-thearc-088.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337518"/>
            <a:ext cx="9356725" cy="4846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203976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2-8">
    <p:spTree>
      <p:nvGrpSpPr>
        <p:cNvPr id="1" name=""/>
        <p:cNvGrpSpPr/>
        <p:nvPr/>
      </p:nvGrpSpPr>
      <p:grpSpPr>
        <a:xfrm>
          <a:off x="0" y="0"/>
          <a:ext cx="0" cy="0"/>
          <a:chOff x="0" y="0"/>
          <a:chExt cx="0" cy="0"/>
        </a:xfrm>
      </p:grpSpPr>
      <p:pic>
        <p:nvPicPr>
          <p:cNvPr id="11266" name="Picture 2" descr="E:\!!!НАдя\Children's PPTs-20210708T141911Z-001\8 quality\190518-cnmc-thearc-029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17"/>
            <a:ext cx="9150350" cy="5491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421568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2-9">
    <p:spTree>
      <p:nvGrpSpPr>
        <p:cNvPr id="1" name=""/>
        <p:cNvGrpSpPr/>
        <p:nvPr/>
      </p:nvGrpSpPr>
      <p:grpSpPr>
        <a:xfrm>
          <a:off x="0" y="0"/>
          <a:ext cx="0" cy="0"/>
          <a:chOff x="0" y="0"/>
          <a:chExt cx="0" cy="0"/>
        </a:xfrm>
      </p:grpSpPr>
      <p:pic>
        <p:nvPicPr>
          <p:cNvPr id="4098" name="Picture 2" descr="E:\!!!НАдя\Children's PPTs-20210708T141911Z-001\8 quality\20170627_aaliyah_002 (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273"/>
          <a:stretch/>
        </p:blipFill>
        <p:spPr bwMode="auto">
          <a:xfrm>
            <a:off x="1" y="-6406"/>
            <a:ext cx="9144000" cy="4486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342685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10">
    <p:spTree>
      <p:nvGrpSpPr>
        <p:cNvPr id="1" name=""/>
        <p:cNvGrpSpPr/>
        <p:nvPr/>
      </p:nvGrpSpPr>
      <p:grpSpPr>
        <a:xfrm>
          <a:off x="0" y="0"/>
          <a:ext cx="0" cy="0"/>
          <a:chOff x="0" y="0"/>
          <a:chExt cx="0" cy="0"/>
        </a:xfrm>
      </p:grpSpPr>
      <p:pic>
        <p:nvPicPr>
          <p:cNvPr id="2050" name="Picture 2" descr="E:\!!!НАдя\Children's PPTs-20210708T141911Z-001\8 quality\AL8I4048babywatchingdrlace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9451"/>
            <a:ext cx="9161223" cy="4600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88015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2-11">
    <p:spTree>
      <p:nvGrpSpPr>
        <p:cNvPr id="1" name=""/>
        <p:cNvGrpSpPr/>
        <p:nvPr/>
      </p:nvGrpSpPr>
      <p:grpSpPr>
        <a:xfrm>
          <a:off x="0" y="0"/>
          <a:ext cx="0" cy="0"/>
          <a:chOff x="0" y="0"/>
          <a:chExt cx="0" cy="0"/>
        </a:xfrm>
      </p:grpSpPr>
      <p:pic>
        <p:nvPicPr>
          <p:cNvPr id="3075" name="Picture 3" descr="E:\!!!НАдя\Children's PPTs-20210708T141911Z-001\8 quality\20200708_pgc_patients_02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726" y="-24481"/>
            <a:ext cx="9356726" cy="4565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16190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2-12">
    <p:spTree>
      <p:nvGrpSpPr>
        <p:cNvPr id="1" name=""/>
        <p:cNvGrpSpPr/>
        <p:nvPr/>
      </p:nvGrpSpPr>
      <p:grpSpPr>
        <a:xfrm>
          <a:off x="0" y="0"/>
          <a:ext cx="0" cy="0"/>
          <a:chOff x="0" y="0"/>
          <a:chExt cx="0" cy="0"/>
        </a:xfrm>
      </p:grpSpPr>
      <p:pic>
        <p:nvPicPr>
          <p:cNvPr id="6147" name="Picture 3" descr="E:\!!!НАдя\Children's PPTs-20210708T141911Z-001\8 quality\20170803_brand_photos_01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77"/>
            <a:ext cx="9133293" cy="4760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19067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2-13">
    <p:spTree>
      <p:nvGrpSpPr>
        <p:cNvPr id="1" name=""/>
        <p:cNvGrpSpPr/>
        <p:nvPr/>
      </p:nvGrpSpPr>
      <p:grpSpPr>
        <a:xfrm>
          <a:off x="0" y="0"/>
          <a:ext cx="0" cy="0"/>
          <a:chOff x="0" y="0"/>
          <a:chExt cx="0" cy="0"/>
        </a:xfrm>
      </p:grpSpPr>
      <p:pic>
        <p:nvPicPr>
          <p:cNvPr id="5122" name="Picture 2" descr="E:\!!!НАдя\Children's PPTs-20210708T141911Z-001\8 quality\20180727_pcmi_brand_011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01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2638470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2-14">
    <p:spTree>
      <p:nvGrpSpPr>
        <p:cNvPr id="1" name=""/>
        <p:cNvGrpSpPr/>
        <p:nvPr/>
      </p:nvGrpSpPr>
      <p:grpSpPr>
        <a:xfrm>
          <a:off x="0" y="0"/>
          <a:ext cx="0" cy="0"/>
          <a:chOff x="0" y="0"/>
          <a:chExt cx="0" cy="0"/>
        </a:xfrm>
      </p:grpSpPr>
      <p:pic>
        <p:nvPicPr>
          <p:cNvPr id="2" name="Picture 2" descr="E:\!!!НАдя\Children's PPTs-20210708T141911Z-001\8 quality\CH_PrimaryCare(Shoot1)-6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725" y="0"/>
            <a:ext cx="9571400" cy="4365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2929231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2-15">
    <p:spTree>
      <p:nvGrpSpPr>
        <p:cNvPr id="1" name=""/>
        <p:cNvGrpSpPr/>
        <p:nvPr/>
      </p:nvGrpSpPr>
      <p:grpSpPr>
        <a:xfrm>
          <a:off x="0" y="0"/>
          <a:ext cx="0" cy="0"/>
          <a:chOff x="0" y="0"/>
          <a:chExt cx="0" cy="0"/>
        </a:xfrm>
      </p:grpSpPr>
      <p:pic>
        <p:nvPicPr>
          <p:cNvPr id="9218" name="Picture 2" descr="E:\!!!НАдя\Children's PPTs-20210708T141911Z-001\8 quality\20200708_pgc_patients_03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08879"/>
            <a:ext cx="9150350" cy="51620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65065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2-16">
    <p:spTree>
      <p:nvGrpSpPr>
        <p:cNvPr id="1" name=""/>
        <p:cNvGrpSpPr/>
        <p:nvPr/>
      </p:nvGrpSpPr>
      <p:grpSpPr>
        <a:xfrm>
          <a:off x="0" y="0"/>
          <a:ext cx="0" cy="0"/>
          <a:chOff x="0" y="0"/>
          <a:chExt cx="0" cy="0"/>
        </a:xfrm>
      </p:grpSpPr>
      <p:pic>
        <p:nvPicPr>
          <p:cNvPr id="2051" name="Picture 3" descr="F:\!!!НАдя\Children's PPTs-20210708T141911Z-001\PowerPoint-20210715T200249Z-001\180311_20513.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936"/>
          <a:stretch/>
        </p:blipFill>
        <p:spPr bwMode="auto">
          <a:xfrm>
            <a:off x="0" y="-125120"/>
            <a:ext cx="9144000" cy="45311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409849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D27A7AEB-50A0-451E-BF8D-8645227CF8EA}"/>
              </a:ext>
            </a:extLst>
          </p:cNvPr>
          <p:cNvSpPr>
            <a:spLocks noGrp="1"/>
          </p:cNvSpPr>
          <p:nvPr>
            <p:ph type="body" sz="quarter" idx="10" hasCustomPrompt="1"/>
          </p:nvPr>
        </p:nvSpPr>
        <p:spPr>
          <a:xfrm>
            <a:off x="664603" y="3445595"/>
            <a:ext cx="8083861" cy="1002580"/>
          </a:xfrm>
          <a:prstGeom prst="rect">
            <a:avLst/>
          </a:prstGeom>
        </p:spPr>
        <p:txBody>
          <a:bodyPr/>
          <a:lstStyle>
            <a:lvl1pPr marL="0" indent="0">
              <a:lnSpc>
                <a:spcPct val="100000"/>
              </a:lnSpc>
              <a:spcBef>
                <a:spcPts val="0"/>
              </a:spcBef>
              <a:buNone/>
              <a:defRPr sz="3200" b="1" kern="900" baseline="0">
                <a:solidFill>
                  <a:srgbClr val="E10016"/>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900" cap="none" spc="0" normalizeH="0" baseline="0" noProof="0">
                <a:ln>
                  <a:noFill/>
                </a:ln>
                <a:solidFill>
                  <a:srgbClr val="E10016"/>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900" cap="none" spc="0" normalizeH="0" baseline="0" noProof="0">
                <a:ln>
                  <a:noFill/>
                </a:ln>
                <a:solidFill>
                  <a:srgbClr val="E10016"/>
                </a:solidFill>
                <a:effectLst/>
                <a:uLnTx/>
                <a:uFillTx/>
              </a:rPr>
              <a:t>and continues to second line </a:t>
            </a:r>
            <a:endParaRPr kumimoji="0" lang="ru-UA" sz="3200" b="1" i="0" u="none" strike="noStrike" kern="900" cap="none" spc="0" normalizeH="0" baseline="0" noProof="0">
              <a:ln>
                <a:noFill/>
              </a:ln>
              <a:solidFill>
                <a:srgbClr val="E10016"/>
              </a:solidFill>
              <a:effectLst/>
              <a:uLnTx/>
              <a:uFillTx/>
            </a:endParaRPr>
          </a:p>
        </p:txBody>
      </p:sp>
      <p:sp>
        <p:nvSpPr>
          <p:cNvPr id="17" name="Text Placeholder 7">
            <a:extLst>
              <a:ext uri="{FF2B5EF4-FFF2-40B4-BE49-F238E27FC236}">
                <a16:creationId xmlns:a16="http://schemas.microsoft.com/office/drawing/2014/main" id="{F1972410-AAC7-45C5-AEDB-27BAE059E800}"/>
              </a:ext>
            </a:extLst>
          </p:cNvPr>
          <p:cNvSpPr>
            <a:spLocks noGrp="1"/>
          </p:cNvSpPr>
          <p:nvPr>
            <p:ph type="body" sz="quarter" idx="11" hasCustomPrompt="1"/>
          </p:nvPr>
        </p:nvSpPr>
        <p:spPr>
          <a:xfrm>
            <a:off x="664605" y="4738432"/>
            <a:ext cx="8083860" cy="1433768"/>
          </a:xfrm>
          <a:prstGeom prst="rect">
            <a:avLst/>
          </a:prstGeom>
        </p:spPr>
        <p:txBody>
          <a:bodyPr/>
          <a:lstStyle>
            <a:lvl1pPr marL="0" indent="0">
              <a:lnSpc>
                <a:spcPct val="100000"/>
              </a:lnSpc>
              <a:spcBef>
                <a:spcPts val="0"/>
              </a:spcBef>
              <a:buNone/>
              <a:defRPr sz="1300" b="1">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Text" lastClr="000000"/>
                </a:solidFill>
                <a:effectLst/>
                <a:uLnTx/>
                <a:uFillTx/>
              </a:rPr>
              <a:t>Presenter name and credentials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Text" lastClr="000000"/>
                </a:solidFill>
                <a:effectLst/>
                <a:uLnTx/>
                <a:uFillTx/>
              </a:rPr>
              <a:t>Presenter’s Title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Text" lastClr="000000"/>
                </a:solidFill>
                <a:effectLst/>
                <a:uLnTx/>
                <a:uFillTx/>
              </a:rPr>
              <a:t>Center, Program, Department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Text" lastClr="000000"/>
                </a:solidFill>
                <a:effectLst/>
                <a:uLnTx/>
                <a:uFillTx/>
              </a:rPr>
              <a:t>Optional line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Text" lastClr="000000"/>
                </a:solidFill>
                <a:effectLst/>
                <a:uLnTx/>
                <a:uFillTx/>
              </a:rPr>
              <a:t>Optional line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Text" lastClr="000000"/>
                </a:solidFill>
                <a:effectLst/>
                <a:uLnTx/>
                <a:uFillTx/>
              </a:rPr>
              <a:t>Optional line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Text" lastClr="000000"/>
                </a:solidFill>
                <a:effectLst/>
                <a:uLnTx/>
                <a:uFillTx/>
              </a:rPr>
              <a:t>Optional line</a:t>
            </a:r>
          </a:p>
        </p:txBody>
      </p:sp>
      <p:sp>
        <p:nvSpPr>
          <p:cNvPr id="18" name="Text Placeholder 3">
            <a:extLst>
              <a:ext uri="{FF2B5EF4-FFF2-40B4-BE49-F238E27FC236}">
                <a16:creationId xmlns:a16="http://schemas.microsoft.com/office/drawing/2014/main" id="{80CC9257-3586-4075-BAA0-BC18597CD41D}"/>
              </a:ext>
            </a:extLst>
          </p:cNvPr>
          <p:cNvSpPr>
            <a:spLocks noGrp="1"/>
          </p:cNvSpPr>
          <p:nvPr>
            <p:ph type="body" sz="quarter" idx="12" hasCustomPrompt="1"/>
          </p:nvPr>
        </p:nvSpPr>
        <p:spPr>
          <a:xfrm>
            <a:off x="664633" y="6391276"/>
            <a:ext cx="8083838" cy="266699"/>
          </a:xfrm>
          <a:prstGeom prst="rect">
            <a:avLst/>
          </a:prstGeom>
        </p:spPr>
        <p:txBody>
          <a:bodyPr/>
          <a:lstStyle>
            <a:lvl1pPr marL="0" indent="0">
              <a:lnSpc>
                <a:spcPct val="100000"/>
              </a:lnSpc>
              <a:spcBef>
                <a:spcPts val="0"/>
              </a:spcBef>
              <a:buNone/>
              <a:defRPr sz="1300" b="1">
                <a:solidFill>
                  <a:schemeClr val="tx1"/>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300" b="1" i="0" u="none" strike="noStrike" kern="0" cap="none" spc="0" normalizeH="0" baseline="0" noProof="0">
                <a:ln>
                  <a:noFill/>
                </a:ln>
                <a:solidFill>
                  <a:sysClr val="windowText" lastClr="000000"/>
                </a:solidFill>
                <a:effectLst/>
                <a:uLnTx/>
                <a:uFillTx/>
              </a:rPr>
              <a:t>March 23, 2020</a:t>
            </a:r>
            <a:endParaRPr kumimoji="0" lang="ru-UA" sz="1300" b="1"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80649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17">
    <p:spTree>
      <p:nvGrpSpPr>
        <p:cNvPr id="1" name=""/>
        <p:cNvGrpSpPr/>
        <p:nvPr/>
      </p:nvGrpSpPr>
      <p:grpSpPr>
        <a:xfrm>
          <a:off x="0" y="0"/>
          <a:ext cx="0" cy="0"/>
          <a:chOff x="0" y="0"/>
          <a:chExt cx="0" cy="0"/>
        </a:xfrm>
      </p:grpSpPr>
      <p:pic>
        <p:nvPicPr>
          <p:cNvPr id="3075" name="Picture 3" descr="F:\!!!НАдя\Children's PPTs-20210708T141911Z-001\PowerPoint-20210715T200249Z-001\180311_2766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9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2014309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ver 2-18">
    <p:spTree>
      <p:nvGrpSpPr>
        <p:cNvPr id="1" name=""/>
        <p:cNvGrpSpPr/>
        <p:nvPr/>
      </p:nvGrpSpPr>
      <p:grpSpPr>
        <a:xfrm>
          <a:off x="0" y="0"/>
          <a:ext cx="0" cy="0"/>
          <a:chOff x="0" y="0"/>
          <a:chExt cx="0" cy="0"/>
        </a:xfrm>
      </p:grpSpPr>
      <p:pic>
        <p:nvPicPr>
          <p:cNvPr id="1028" name="Picture 4" descr="F:\!!!НАдя\Children's PPTs-20210708T141911Z-001\PowerPoint-20210715T200249Z-001\180311_884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362332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ver 2-5">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41E73BAB-5E65-4349-B251-20541C52D92F}"/>
              </a:ext>
            </a:extLst>
          </p:cNvPr>
          <p:cNvSpPr>
            <a:spLocks noGrp="1"/>
          </p:cNvSpPr>
          <p:nvPr>
            <p:ph type="pic" sz="quarter" idx="13"/>
          </p:nvPr>
        </p:nvSpPr>
        <p:spPr>
          <a:xfrm>
            <a:off x="0" y="-311150"/>
            <a:ext cx="8964488" cy="5965825"/>
          </a:xfrm>
          <a:prstGeom prst="rect">
            <a:avLst/>
          </a:prstGeom>
        </p:spPr>
        <p:txBody>
          <a:bodyPr/>
          <a:lstStyle>
            <a:lvl1pPr>
              <a:defRPr>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Click icon to add picture</a:t>
            </a:r>
            <a:endParaRPr kumimoji="0" lang="ru-UA" sz="1800" b="0" i="0" u="none" strike="noStrike" kern="0" cap="none" spc="0" normalizeH="0" baseline="0" noProof="0">
              <a:ln>
                <a:noFill/>
              </a:ln>
              <a:solidFill>
                <a:sysClr val="windowText" lastClr="000000"/>
              </a:solidFill>
              <a:effectLst/>
              <a:uLnTx/>
              <a:uFillTx/>
            </a:endParaRPr>
          </a:p>
        </p:txBody>
      </p:sp>
      <p:sp>
        <p:nvSpPr>
          <p:cNvPr id="8" name="Picture Placeholder 2">
            <a:extLst>
              <a:ext uri="{FF2B5EF4-FFF2-40B4-BE49-F238E27FC236}">
                <a16:creationId xmlns:a16="http://schemas.microsoft.com/office/drawing/2014/main" id="{915CC8E5-8B28-42ED-8730-45FB0007E95E}"/>
              </a:ext>
            </a:extLst>
          </p:cNvPr>
          <p:cNvSpPr>
            <a:spLocks noGrp="1"/>
          </p:cNvSpPr>
          <p:nvPr>
            <p:ph type="pic" sz="quarter" idx="12"/>
          </p:nvPr>
        </p:nvSpPr>
        <p:spPr>
          <a:xfrm>
            <a:off x="0" y="1779640"/>
            <a:ext cx="12192000" cy="5078362"/>
          </a:xfrm>
          <a:prstGeom prst="rect">
            <a:avLst/>
          </a:prstGeom>
        </p:spPr>
        <p:txBody>
          <a:bodyPr/>
          <a:lstStyle>
            <a:lvl1pPr>
              <a:defRPr>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Click icon to add picture</a:t>
            </a:r>
            <a:endParaRPr kumimoji="0" lang="ru-UA" sz="1800" b="0" i="0" u="none" strike="noStrike" kern="0" cap="none" spc="0" normalizeH="0" baseline="0" noProof="0">
              <a:ln>
                <a:noFill/>
              </a:ln>
              <a:solidFill>
                <a:sysClr val="windowText" lastClr="000000"/>
              </a:solidFill>
              <a:effectLst/>
              <a:uLnTx/>
              <a:uFillTx/>
            </a:endParaRPr>
          </a:p>
        </p:txBody>
      </p:sp>
      <p:sp>
        <p:nvSpPr>
          <p:cNvPr id="9" name="Text Placeholder 5">
            <a:extLst>
              <a:ext uri="{FF2B5EF4-FFF2-40B4-BE49-F238E27FC236}">
                <a16:creationId xmlns:a16="http://schemas.microsoft.com/office/drawing/2014/main" id="{58FCE35B-2873-4D16-BFA5-CFD9BE4E8818}"/>
              </a:ext>
            </a:extLst>
          </p:cNvPr>
          <p:cNvSpPr>
            <a:spLocks noGrp="1"/>
          </p:cNvSpPr>
          <p:nvPr>
            <p:ph type="body" sz="quarter" idx="11" hasCustomPrompt="1"/>
          </p:nvPr>
        </p:nvSpPr>
        <p:spPr>
          <a:xfrm>
            <a:off x="701022" y="5998191"/>
            <a:ext cx="10814700" cy="354984"/>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
        <p:nvSpPr>
          <p:cNvPr id="10" name="Text Placeholder 3">
            <a:extLst>
              <a:ext uri="{FF2B5EF4-FFF2-40B4-BE49-F238E27FC236}">
                <a16:creationId xmlns:a16="http://schemas.microsoft.com/office/drawing/2014/main" id="{905373C9-B35D-44F2-A7F7-E6E37241735C}"/>
              </a:ext>
            </a:extLst>
          </p:cNvPr>
          <p:cNvSpPr>
            <a:spLocks noGrp="1"/>
          </p:cNvSpPr>
          <p:nvPr>
            <p:ph type="body" sz="quarter" idx="10" hasCustomPrompt="1"/>
          </p:nvPr>
        </p:nvSpPr>
        <p:spPr>
          <a:xfrm>
            <a:off x="701023" y="4924260"/>
            <a:ext cx="10814701" cy="943140"/>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57552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ternal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6231C94-62E3-4B50-A5FA-AD1FD2040847}"/>
              </a:ext>
            </a:extLst>
          </p:cNvPr>
          <p:cNvSpPr>
            <a:spLocks noGrp="1"/>
          </p:cNvSpPr>
          <p:nvPr>
            <p:ph type="body" sz="quarter" idx="10" hasCustomPrompt="1"/>
          </p:nvPr>
        </p:nvSpPr>
        <p:spPr>
          <a:xfrm>
            <a:off x="692822" y="1106494"/>
            <a:ext cx="10822903" cy="493707"/>
          </a:xfrm>
          <a:prstGeom prst="rect">
            <a:avLst/>
          </a:prstGeom>
        </p:spPr>
        <p:txBody>
          <a:bodyPr/>
          <a:lstStyle>
            <a:lvl1pPr marL="0" indent="0">
              <a:lnSpc>
                <a:spcPct val="100000"/>
              </a:lnSpc>
              <a:spcBef>
                <a:spcPts val="0"/>
              </a:spcBef>
              <a:buNone/>
              <a:defRPr sz="3200" b="1">
                <a:solidFill>
                  <a:srgbClr val="E10016"/>
                </a:solidFill>
                <a:latin typeface="Century Gothic" pitchFamily="34" charset="0"/>
              </a:defRPr>
            </a:lvl1pPr>
            <a:lvl2pPr>
              <a:defRPr sz="1800" b="1">
                <a:solidFill>
                  <a:srgbClr val="FF0000"/>
                </a:solidFill>
              </a:defRPr>
            </a:lvl2pPr>
            <a:lvl3pPr>
              <a:defRPr sz="1800" b="1">
                <a:solidFill>
                  <a:srgbClr val="FF0000"/>
                </a:solidFill>
              </a:defRPr>
            </a:lvl3pPr>
            <a:lvl4pPr>
              <a:defRPr sz="1800" b="1">
                <a:solidFill>
                  <a:srgbClr val="FF0000"/>
                </a:solidFill>
              </a:defRPr>
            </a:lvl4pPr>
            <a:lvl5pPr>
              <a:defRPr sz="1800" b="1">
                <a:solidFill>
                  <a:srgbClr val="FF0000"/>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E10016"/>
                </a:solidFill>
                <a:effectLst/>
                <a:uLnTx/>
                <a:uFillTx/>
              </a:rPr>
              <a:t>Headline goes here</a:t>
            </a:r>
            <a:endParaRPr kumimoji="0" lang="ru-UA" sz="3200" b="1" i="0" u="none" strike="noStrike" kern="0" cap="none" spc="0" normalizeH="0" baseline="0" noProof="0">
              <a:ln>
                <a:noFill/>
              </a:ln>
              <a:solidFill>
                <a:srgbClr val="E10016"/>
              </a:solidFill>
              <a:effectLst/>
              <a:uLnTx/>
              <a:uFillTx/>
            </a:endParaRPr>
          </a:p>
        </p:txBody>
      </p:sp>
      <p:sp>
        <p:nvSpPr>
          <p:cNvPr id="11" name="Text Placeholder 4">
            <a:extLst>
              <a:ext uri="{FF2B5EF4-FFF2-40B4-BE49-F238E27FC236}">
                <a16:creationId xmlns:a16="http://schemas.microsoft.com/office/drawing/2014/main" id="{0C35F7F6-1AAD-4F9D-AD44-7C5CA1251C43}"/>
              </a:ext>
            </a:extLst>
          </p:cNvPr>
          <p:cNvSpPr>
            <a:spLocks noGrp="1"/>
          </p:cNvSpPr>
          <p:nvPr>
            <p:ph type="body" sz="quarter" idx="11" hasCustomPrompt="1"/>
          </p:nvPr>
        </p:nvSpPr>
        <p:spPr>
          <a:xfrm>
            <a:off x="692817" y="1818917"/>
            <a:ext cx="8055647" cy="2781659"/>
          </a:xfrm>
          <a:prstGeom prst="rect">
            <a:avLst/>
          </a:prstGeom>
        </p:spPr>
        <p:txBody>
          <a:bodyPr/>
          <a:lstStyle>
            <a:lvl1pPr marL="0" indent="0">
              <a:lnSpc>
                <a:spcPct val="100000"/>
              </a:lnSpc>
              <a:spcBef>
                <a:spcPts val="0"/>
              </a:spcBef>
              <a:buNone/>
              <a:defRPr lang="en-US" sz="1800" noProof="0" dirty="0">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This is the primary content slide layout.  Use this format for paragraphs of text, bulleted text or a combination.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Headlines are a custom shade of red (RGB 223-4-28); do not substitute other colors. The headline font is Century Gothic bold and the text font is Century Gothic (nonbold).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Do not use text smaller than 12 pt. Break the content into multiple slides instead.</a:t>
            </a:r>
            <a:endParaRPr kumimoji="0" lang="ru-RU"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50933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Summary page 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C8DB4865-29AC-47F6-AFCF-C4EF93B160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1082"/>
            <a:ext cx="2163338" cy="2778824"/>
          </a:xfrm>
          <a:prstGeom prst="rect">
            <a:avLst/>
          </a:prstGeom>
        </p:spPr>
      </p:pic>
      <p:pic>
        <p:nvPicPr>
          <p:cNvPr id="8" name="Picture 5">
            <a:extLst>
              <a:ext uri="{FF2B5EF4-FFF2-40B4-BE49-F238E27FC236}">
                <a16:creationId xmlns:a16="http://schemas.microsoft.com/office/drawing/2014/main" id="{891FAEC5-DEF6-4C6A-9253-474D0D82F6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79482"/>
            <a:ext cx="2163338" cy="4778519"/>
          </a:xfrm>
          <a:prstGeom prst="rect">
            <a:avLst/>
          </a:prstGeom>
        </p:spPr>
      </p:pic>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0827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Summary page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0" name="Picture 6" descr="F:\!!!НАдя\Children's PPTs-20210708T141911Z-001\small\AL8I4108drlaceytalkingtomomwhileholdingbaby.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2163338" cy="3266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891FAEC5-DEF6-4C6A-9253-474D0D82F6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79482"/>
            <a:ext cx="2163338" cy="4778519"/>
          </a:xfrm>
          <a:prstGeom prst="rect">
            <a:avLst/>
          </a:prstGeom>
        </p:spPr>
      </p:pic>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03286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Summary page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pic>
        <p:nvPicPr>
          <p:cNvPr id="6" name="Picture 14">
            <a:extLst>
              <a:ext uri="{FF2B5EF4-FFF2-40B4-BE49-F238E27FC236}">
                <a16:creationId xmlns:a16="http://schemas.microsoft.com/office/drawing/2014/main" id="{9E0BB308-8E7C-4D87-9573-F745DF1A6B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2035"/>
            <a:ext cx="2141035" cy="2772943"/>
          </a:xfrm>
          <a:prstGeom prst="rect">
            <a:avLst/>
          </a:prstGeom>
        </p:spPr>
      </p:pic>
      <p:pic>
        <p:nvPicPr>
          <p:cNvPr id="9" name="Picture 1">
            <a:extLst>
              <a:ext uri="{FF2B5EF4-FFF2-40B4-BE49-F238E27FC236}">
                <a16:creationId xmlns:a16="http://schemas.microsoft.com/office/drawing/2014/main" id="{BC6E10F9-CA3A-4D76-8B2C-E51E292F02D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2079482"/>
            <a:ext cx="2141035" cy="4778519"/>
          </a:xfrm>
          <a:prstGeom prst="rect">
            <a:avLst/>
          </a:prstGeom>
        </p:spPr>
      </p:pic>
    </p:spTree>
    <p:extLst>
      <p:ext uri="{BB962C8B-B14F-4D97-AF65-F5344CB8AC3E}">
        <p14:creationId xmlns:p14="http://schemas.microsoft.com/office/powerpoint/2010/main" val="3928544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age 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descr="F:\!!!НАдя\Children's PPTs-20210708T141911Z-001\small\20200708_pgc_patients_04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2250"/>
          <a:stretch/>
        </p:blipFill>
        <p:spPr bwMode="auto">
          <a:xfrm>
            <a:off x="0" y="0"/>
            <a:ext cx="2141034" cy="27753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pic>
        <p:nvPicPr>
          <p:cNvPr id="9" name="Picture 1">
            <a:extLst>
              <a:ext uri="{FF2B5EF4-FFF2-40B4-BE49-F238E27FC236}">
                <a16:creationId xmlns:a16="http://schemas.microsoft.com/office/drawing/2014/main" id="{BC6E10F9-CA3A-4D76-8B2C-E51E292F02D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2079482"/>
            <a:ext cx="2141035" cy="4778519"/>
          </a:xfrm>
          <a:prstGeom prst="rect">
            <a:avLst/>
          </a:prstGeom>
        </p:spPr>
      </p:pic>
    </p:spTree>
    <p:extLst>
      <p:ext uri="{BB962C8B-B14F-4D97-AF65-F5344CB8AC3E}">
        <p14:creationId xmlns:p14="http://schemas.microsoft.com/office/powerpoint/2010/main" val="30338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Summary page 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pic>
        <p:nvPicPr>
          <p:cNvPr id="6" name="Picture 14">
            <a:extLst>
              <a:ext uri="{FF2B5EF4-FFF2-40B4-BE49-F238E27FC236}">
                <a16:creationId xmlns:a16="http://schemas.microsoft.com/office/drawing/2014/main" id="{9E0BB308-8E7C-4D87-9573-F745DF1A6B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 y="1"/>
            <a:ext cx="2141036" cy="2761673"/>
          </a:xfrm>
          <a:prstGeom prst="rect">
            <a:avLst/>
          </a:prstGeom>
        </p:spPr>
      </p:pic>
      <p:pic>
        <p:nvPicPr>
          <p:cNvPr id="9" name="Picture 1">
            <a:extLst>
              <a:ext uri="{FF2B5EF4-FFF2-40B4-BE49-F238E27FC236}">
                <a16:creationId xmlns:a16="http://schemas.microsoft.com/office/drawing/2014/main" id="{6321E7CA-429A-4E8D-B065-14D083730D2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2079482"/>
            <a:ext cx="2141035" cy="4778519"/>
          </a:xfrm>
          <a:prstGeom prst="rect">
            <a:avLst/>
          </a:prstGeom>
        </p:spPr>
      </p:pic>
    </p:spTree>
    <p:extLst>
      <p:ext uri="{BB962C8B-B14F-4D97-AF65-F5344CB8AC3E}">
        <p14:creationId xmlns:p14="http://schemas.microsoft.com/office/powerpoint/2010/main" val="107744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Summary page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F:\!!!НАдя\Children's PPTs-20210708T141911Z-001\small\20170803_brand_photos_05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6123" b="23918"/>
          <a:stretch/>
        </p:blipFill>
        <p:spPr bwMode="auto">
          <a:xfrm>
            <a:off x="-25153" y="0"/>
            <a:ext cx="2166187" cy="27813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pic>
        <p:nvPicPr>
          <p:cNvPr id="9" name="Picture 1">
            <a:extLst>
              <a:ext uri="{FF2B5EF4-FFF2-40B4-BE49-F238E27FC236}">
                <a16:creationId xmlns:a16="http://schemas.microsoft.com/office/drawing/2014/main" id="{6321E7CA-429A-4E8D-B065-14D083730D2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5153" y="2079482"/>
            <a:ext cx="2141035" cy="4778519"/>
          </a:xfrm>
          <a:prstGeom prst="rect">
            <a:avLst/>
          </a:prstGeom>
        </p:spPr>
      </p:pic>
    </p:spTree>
    <p:extLst>
      <p:ext uri="{BB962C8B-B14F-4D97-AF65-F5344CB8AC3E}">
        <p14:creationId xmlns:p14="http://schemas.microsoft.com/office/powerpoint/2010/main" val="4087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4C8BBF1-ED0C-4FDC-8CBF-87E116DB62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401" r="7573"/>
          <a:stretch/>
        </p:blipFill>
        <p:spPr>
          <a:xfrm>
            <a:off x="-3176" y="0"/>
            <a:ext cx="9147175" cy="6502399"/>
          </a:xfrm>
          <a:prstGeom prst="rect">
            <a:avLst/>
          </a:prstGeom>
        </p:spPr>
      </p:pic>
      <p:pic>
        <p:nvPicPr>
          <p:cNvPr id="2050"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8"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230741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Summary page 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pic>
        <p:nvPicPr>
          <p:cNvPr id="6" name="Picture 3">
            <a:extLst>
              <a:ext uri="{FF2B5EF4-FFF2-40B4-BE49-F238E27FC236}">
                <a16:creationId xmlns:a16="http://schemas.microsoft.com/office/drawing/2014/main" id="{B4E335F6-2578-46B6-B38A-1212E35390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2141033" cy="2761673"/>
          </a:xfrm>
          <a:prstGeom prst="rect">
            <a:avLst/>
          </a:prstGeom>
        </p:spPr>
      </p:pic>
      <p:pic>
        <p:nvPicPr>
          <p:cNvPr id="9" name="Picture 1">
            <a:extLst>
              <a:ext uri="{FF2B5EF4-FFF2-40B4-BE49-F238E27FC236}">
                <a16:creationId xmlns:a16="http://schemas.microsoft.com/office/drawing/2014/main" id="{93EDCD0C-9F59-438B-9BB2-66FC43D5EFB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2079482"/>
            <a:ext cx="2141035" cy="4778519"/>
          </a:xfrm>
          <a:prstGeom prst="rect">
            <a:avLst/>
          </a:prstGeom>
        </p:spPr>
      </p:pic>
    </p:spTree>
    <p:extLst>
      <p:ext uri="{BB962C8B-B14F-4D97-AF65-F5344CB8AC3E}">
        <p14:creationId xmlns:p14="http://schemas.microsoft.com/office/powerpoint/2010/main" val="1077448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age 1-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0" name="Picture 4" descr="F:\!!!НАдя\Children's PPTs-20210708T141911Z-001\small\20170803_brand_photos_006.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472"/>
            <a:ext cx="2148028" cy="32164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pic>
        <p:nvPicPr>
          <p:cNvPr id="9" name="Picture 1">
            <a:extLst>
              <a:ext uri="{FF2B5EF4-FFF2-40B4-BE49-F238E27FC236}">
                <a16:creationId xmlns:a16="http://schemas.microsoft.com/office/drawing/2014/main" id="{93EDCD0C-9F59-438B-9BB2-66FC43D5EFB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2079482"/>
            <a:ext cx="2141035" cy="4778519"/>
          </a:xfrm>
          <a:prstGeom prst="rect">
            <a:avLst/>
          </a:prstGeom>
        </p:spPr>
      </p:pic>
    </p:spTree>
    <p:extLst>
      <p:ext uri="{BB962C8B-B14F-4D97-AF65-F5344CB8AC3E}">
        <p14:creationId xmlns:p14="http://schemas.microsoft.com/office/powerpoint/2010/main" val="317444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Summary page 1-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pic>
        <p:nvPicPr>
          <p:cNvPr id="6" name="Picture 3">
            <a:extLst>
              <a:ext uri="{FF2B5EF4-FFF2-40B4-BE49-F238E27FC236}">
                <a16:creationId xmlns:a16="http://schemas.microsoft.com/office/drawing/2014/main" id="{1FFEC71A-9907-43B7-A5C2-736CF51E6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2141035" cy="2789382"/>
          </a:xfrm>
          <a:prstGeom prst="rect">
            <a:avLst/>
          </a:prstGeom>
        </p:spPr>
      </p:pic>
      <p:pic>
        <p:nvPicPr>
          <p:cNvPr id="9" name="Picture 1">
            <a:extLst>
              <a:ext uri="{FF2B5EF4-FFF2-40B4-BE49-F238E27FC236}">
                <a16:creationId xmlns:a16="http://schemas.microsoft.com/office/drawing/2014/main" id="{65199311-3538-420A-8C6D-ABA99CC5B3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2079482"/>
            <a:ext cx="2141035" cy="4778519"/>
          </a:xfrm>
          <a:prstGeom prst="rect">
            <a:avLst/>
          </a:prstGeom>
        </p:spPr>
      </p:pic>
    </p:spTree>
    <p:extLst>
      <p:ext uri="{BB962C8B-B14F-4D97-AF65-F5344CB8AC3E}">
        <p14:creationId xmlns:p14="http://schemas.microsoft.com/office/powerpoint/2010/main" val="107744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Summary page 1-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F:\!!!НАдя\Children's PPTs-20210708T141911Z-001\small\flushot6.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2141035" cy="2864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88900" indent="0">
              <a:lnSpc>
                <a:spcPct val="100000"/>
              </a:lnSpc>
              <a:spcBef>
                <a:spcPts val="0"/>
              </a:spcBef>
              <a:spcAft>
                <a:spcPts val="1200"/>
              </a:spcAft>
              <a:buClr>
                <a:srgbClr val="E10016"/>
              </a:buClr>
              <a:buFont typeface="Arial" panose="020B0604020202020204" pitchFamily="34" charset="0"/>
              <a:buChar char="•"/>
              <a:tabLst>
                <a:tab pos="177800" algn="l"/>
              </a:tabLst>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uk-UA" sz="2000" b="0" i="0" u="none" strike="noStrike" kern="0" cap="none" spc="0" normalizeH="0" baseline="0" noProof="0">
                <a:ln>
                  <a:noFill/>
                </a:ln>
                <a:solidFill>
                  <a:sysClr val="windowText" lastClr="000000"/>
                </a:solidFill>
                <a:effectLst/>
                <a:uLnTx/>
                <a:uFillTx/>
              </a:rPr>
              <a:t> </a:t>
            </a:r>
            <a:r>
              <a:rPr kumimoji="0" lang="en-US" sz="2000" b="0" i="0" u="none" strike="noStrike" kern="0" cap="none" spc="0" normalizeH="0" baseline="0" noProof="0">
                <a:ln>
                  <a:noFill/>
                </a:ln>
                <a:solidFill>
                  <a:sysClr val="windowText" lastClr="000000"/>
                </a:solidFill>
                <a:effectLst/>
                <a:uLnTx/>
                <a:uFillTx/>
              </a:rPr>
              <a:t>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pic>
        <p:nvPicPr>
          <p:cNvPr id="9" name="Picture 1">
            <a:extLst>
              <a:ext uri="{FF2B5EF4-FFF2-40B4-BE49-F238E27FC236}">
                <a16:creationId xmlns:a16="http://schemas.microsoft.com/office/drawing/2014/main" id="{65199311-3538-420A-8C6D-ABA99CC5B3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2079482"/>
            <a:ext cx="2141035" cy="4778519"/>
          </a:xfrm>
          <a:prstGeom prst="rect">
            <a:avLst/>
          </a:prstGeom>
        </p:spPr>
      </p:pic>
    </p:spTree>
    <p:extLst>
      <p:ext uri="{BB962C8B-B14F-4D97-AF65-F5344CB8AC3E}">
        <p14:creationId xmlns:p14="http://schemas.microsoft.com/office/powerpoint/2010/main" val="2453750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genda/Summary page 1-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21EF461-0110-4D17-AEB0-90F87B34BE90}"/>
              </a:ext>
            </a:extLst>
          </p:cNvPr>
          <p:cNvSpPr>
            <a:spLocks noGrp="1"/>
          </p:cNvSpPr>
          <p:nvPr>
            <p:ph type="body" sz="quarter" idx="10" hasCustomPrompt="1"/>
          </p:nvPr>
        </p:nvSpPr>
        <p:spPr>
          <a:xfrm>
            <a:off x="2881436" y="509289"/>
            <a:ext cx="5651004" cy="506711"/>
          </a:xfrm>
          <a:prstGeom prst="rect">
            <a:avLst/>
          </a:prstGeom>
          <a:noFill/>
        </p:spPr>
        <p:txBody>
          <a:bodyPr/>
          <a:lstStyle>
            <a:lvl1pPr marL="0" indent="0">
              <a:lnSpc>
                <a:spcPct val="100000"/>
              </a:lnSpc>
              <a:spcBef>
                <a:spcPts val="0"/>
              </a:spcBef>
              <a:buNone/>
              <a:defRPr sz="3200" b="1">
                <a:solidFill>
                  <a:srgbClr val="E10016"/>
                </a:solidFill>
                <a:latin typeface="Century Gothic" pitchFamily="34" charset="0"/>
              </a:defRPr>
            </a:lvl1pPr>
          </a:lstStyle>
          <a:p>
            <a:r>
              <a:rPr lang="en-US"/>
              <a:t>Children’s National Hospital</a:t>
            </a:r>
          </a:p>
        </p:txBody>
      </p:sp>
      <p:sp>
        <p:nvSpPr>
          <p:cNvPr id="12" name="Text Placeholder 4">
            <a:extLst>
              <a:ext uri="{FF2B5EF4-FFF2-40B4-BE49-F238E27FC236}">
                <a16:creationId xmlns:a16="http://schemas.microsoft.com/office/drawing/2014/main" id="{D3277829-F3C5-4091-AA23-EAF5C982D050}"/>
              </a:ext>
            </a:extLst>
          </p:cNvPr>
          <p:cNvSpPr>
            <a:spLocks noGrp="1"/>
          </p:cNvSpPr>
          <p:nvPr>
            <p:ph type="body" sz="quarter" idx="11" hasCustomPrompt="1"/>
          </p:nvPr>
        </p:nvSpPr>
        <p:spPr>
          <a:xfrm>
            <a:off x="2889004" y="1376172"/>
            <a:ext cx="5643436" cy="3121937"/>
          </a:xfrm>
          <a:prstGeom prst="rect">
            <a:avLst/>
          </a:prstGeom>
        </p:spPr>
        <p:txBody>
          <a:bodyPr/>
          <a:lstStyle>
            <a:lvl1pPr marL="171446" marR="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sz="2000">
                <a:solidFill>
                  <a:schemeClr val="tx1"/>
                </a:solidFill>
                <a:latin typeface="Century Gothic" pitchFamily="34" charset="0"/>
              </a:defRPr>
            </a:lvl1pPr>
          </a:lstStyle>
          <a:p>
            <a:pPr marL="171446" marR="0" lvl="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entury Gothic"/>
                <a:ea typeface="+mn-ea"/>
                <a:cs typeface="+mn-cs"/>
              </a:rPr>
              <a:t>323-bed acute care hospital</a:t>
            </a:r>
          </a:p>
          <a:p>
            <a:pPr marL="171446" marR="0" lvl="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entury Gothic"/>
                <a:ea typeface="+mn-ea"/>
                <a:cs typeface="+mn-cs"/>
              </a:rPr>
              <a:t>30+ outpatient locations</a:t>
            </a:r>
          </a:p>
          <a:p>
            <a:pPr marL="171446" marR="0" lvl="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entury Gothic"/>
                <a:ea typeface="+mn-ea"/>
                <a:cs typeface="+mn-cs"/>
              </a:rPr>
              <a:t>Level I pediatric trauma center serving three states</a:t>
            </a:r>
          </a:p>
          <a:p>
            <a:pPr marL="171446" marR="0" lvl="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entury Gothic"/>
                <a:ea typeface="+mn-ea"/>
                <a:cs typeface="+mn-cs"/>
              </a:rPr>
              <a:t>Nationally ranked in the top 10 by US News</a:t>
            </a:r>
          </a:p>
          <a:p>
            <a:pPr marL="171446" marR="0" lvl="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entury Gothic"/>
                <a:ea typeface="+mn-ea"/>
                <a:cs typeface="+mn-cs"/>
              </a:rPr>
              <a:t>Critical care air and ground transport program</a:t>
            </a:r>
          </a:p>
          <a:p>
            <a:pPr marL="171446" marR="0" lvl="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entury Gothic"/>
                <a:ea typeface="+mn-ea"/>
                <a:cs typeface="+mn-cs"/>
              </a:rPr>
              <a:t>7</a:t>
            </a:r>
            <a:r>
              <a:rPr kumimoji="0" lang="en-US" sz="2000" b="0" i="0" u="none" strike="noStrike" kern="1200" cap="none" spc="0" normalizeH="0" baseline="30000" noProof="0">
                <a:ln>
                  <a:noFill/>
                </a:ln>
                <a:solidFill>
                  <a:prstClr val="black"/>
                </a:solidFill>
                <a:effectLst/>
                <a:uLnTx/>
                <a:uFillTx/>
                <a:latin typeface="Century Gothic"/>
                <a:ea typeface="+mn-ea"/>
                <a:cs typeface="+mn-cs"/>
              </a:rPr>
              <a:t>th</a:t>
            </a:r>
            <a:r>
              <a:rPr kumimoji="0" lang="en-US" sz="2000" b="0" i="0" u="none" strike="noStrike" kern="1200" cap="none" spc="0" normalizeH="0" baseline="0" noProof="0">
                <a:ln>
                  <a:noFill/>
                </a:ln>
                <a:solidFill>
                  <a:prstClr val="black"/>
                </a:solidFill>
                <a:effectLst/>
                <a:uLnTx/>
                <a:uFillTx/>
                <a:latin typeface="Century Gothic"/>
                <a:ea typeface="+mn-ea"/>
                <a:cs typeface="+mn-cs"/>
              </a:rPr>
              <a:t> nationally for NIH pediatric research funding</a:t>
            </a:r>
          </a:p>
        </p:txBody>
      </p:sp>
      <p:pic>
        <p:nvPicPr>
          <p:cNvPr id="8" name="Picture Placeholder 14">
            <a:extLst>
              <a:ext uri="{FF2B5EF4-FFF2-40B4-BE49-F238E27FC236}">
                <a16:creationId xmlns:a16="http://schemas.microsoft.com/office/drawing/2014/main" id="{DF561A15-D6D2-C349-A391-F4343624A93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762" y="0"/>
            <a:ext cx="2141034" cy="2789238"/>
          </a:xfrm>
          <a:prstGeom prst="rect">
            <a:avLst/>
          </a:prstGeom>
        </p:spPr>
      </p:pic>
      <p:pic>
        <p:nvPicPr>
          <p:cNvPr id="10" name="Picture Placeholder 10">
            <a:extLst>
              <a:ext uri="{FF2B5EF4-FFF2-40B4-BE49-F238E27FC236}">
                <a16:creationId xmlns:a16="http://schemas.microsoft.com/office/drawing/2014/main" id="{1EB6FB74-D9D2-4441-9C5A-6FA4BB5D0AF1}"/>
              </a:ext>
            </a:extLst>
          </p:cNvPr>
          <p:cNvPicPr>
            <a:picLocks noChangeAspect="1"/>
          </p:cNvPicPr>
          <p:nvPr userDrawn="1"/>
        </p:nvPicPr>
        <p:blipFill>
          <a:blip r:embed="rId4" cstate="print">
            <a:extLst>
              <a:ext uri="{28A0092B-C50C-407E-A947-70E740481C1C}">
                <a14:useLocalDpi xmlns:a14="http://schemas.microsoft.com/office/drawing/2010/main"/>
              </a:ext>
            </a:extLst>
          </a:blip>
          <a:srcRect l="500" r="500"/>
          <a:stretch/>
        </p:blipFill>
        <p:spPr>
          <a:xfrm>
            <a:off x="1" y="2076450"/>
            <a:ext cx="2141034" cy="4781550"/>
          </a:xfrm>
          <a:prstGeom prst="rect">
            <a:avLst/>
          </a:prstGeom>
        </p:spPr>
      </p:pic>
    </p:spTree>
    <p:extLst>
      <p:ext uri="{BB962C8B-B14F-4D97-AF65-F5344CB8AC3E}">
        <p14:creationId xmlns:p14="http://schemas.microsoft.com/office/powerpoint/2010/main" val="4032673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nternal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6231C94-62E3-4B50-A5FA-AD1FD2040847}"/>
              </a:ext>
            </a:extLst>
          </p:cNvPr>
          <p:cNvSpPr>
            <a:spLocks noGrp="1"/>
          </p:cNvSpPr>
          <p:nvPr>
            <p:ph type="body" sz="quarter" idx="10" hasCustomPrompt="1"/>
          </p:nvPr>
        </p:nvSpPr>
        <p:spPr>
          <a:xfrm>
            <a:off x="692823" y="1106494"/>
            <a:ext cx="7407570" cy="493707"/>
          </a:xfrm>
          <a:prstGeom prst="rect">
            <a:avLst/>
          </a:prstGeo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3200" b="1">
                <a:solidFill>
                  <a:srgbClr val="E10016"/>
                </a:solidFill>
                <a:latin typeface="Century Gothic" pitchFamily="34" charset="0"/>
              </a:defRPr>
            </a:lvl1pPr>
            <a:lvl2pPr>
              <a:defRPr sz="1800" b="1">
                <a:solidFill>
                  <a:srgbClr val="FF0000"/>
                </a:solidFill>
              </a:defRPr>
            </a:lvl2pPr>
            <a:lvl3pPr>
              <a:defRPr sz="1800" b="1">
                <a:solidFill>
                  <a:srgbClr val="FF0000"/>
                </a:solidFill>
              </a:defRPr>
            </a:lvl3pPr>
            <a:lvl4pPr>
              <a:defRPr sz="1800" b="1">
                <a:solidFill>
                  <a:srgbClr val="FF0000"/>
                </a:solidFill>
              </a:defRPr>
            </a:lvl4pPr>
            <a:lvl5pPr>
              <a:defRPr sz="1800" b="1">
                <a:solidFill>
                  <a:srgbClr val="FF0000"/>
                </a:solidFill>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DF041C"/>
                </a:solidFill>
                <a:effectLst/>
                <a:uLnTx/>
                <a:uFillTx/>
                <a:latin typeface="Century Gothic"/>
                <a:ea typeface="+mn-ea"/>
                <a:cs typeface="+mn-cs"/>
              </a:rPr>
              <a:t>We Care for the Nation’s Children</a:t>
            </a:r>
          </a:p>
        </p:txBody>
      </p:sp>
      <p:sp>
        <p:nvSpPr>
          <p:cNvPr id="25" name="object 39">
            <a:extLst>
              <a:ext uri="{FF2B5EF4-FFF2-40B4-BE49-F238E27FC236}">
                <a16:creationId xmlns:a16="http://schemas.microsoft.com/office/drawing/2014/main" id="{66600212-F1F3-394B-9484-373A449D2BF1}"/>
              </a:ext>
            </a:extLst>
          </p:cNvPr>
          <p:cNvSpPr txBox="1"/>
          <p:nvPr/>
        </p:nvSpPr>
        <p:spPr>
          <a:xfrm>
            <a:off x="3992882" y="2715716"/>
            <a:ext cx="1903579" cy="536044"/>
          </a:xfrm>
          <a:prstGeom prst="rect">
            <a:avLst/>
          </a:prstGeom>
        </p:spPr>
        <p:txBody>
          <a:bodyPr vert="horz" wrap="square" lIns="0" tIns="12700" rIns="0" bIns="0" rtlCol="0">
            <a:spAutoFit/>
          </a:bodyPr>
          <a:lstStyle/>
          <a:p>
            <a:pPr marL="201930">
              <a:lnSpc>
                <a:spcPct val="100000"/>
              </a:lnSpc>
              <a:spcBef>
                <a:spcPts val="100"/>
              </a:spcBef>
            </a:pPr>
            <a:r>
              <a:rPr lang="en-US" b="1" spc="50">
                <a:latin typeface="Century Gothic" pitchFamily="34" charset="0"/>
                <a:cs typeface="Sharp Sans Display No1"/>
              </a:rPr>
              <a:t>6,819</a:t>
            </a:r>
            <a:r>
              <a:rPr lang="en-US" b="1" spc="25">
                <a:latin typeface="Century Gothic" pitchFamily="34" charset="0"/>
                <a:cs typeface="Sharp Sans Display No1"/>
              </a:rPr>
              <a:t> </a:t>
            </a:r>
            <a:r>
              <a:rPr lang="en-US" sz="1600">
                <a:latin typeface="Century Gothic" pitchFamily="34" charset="0"/>
                <a:cs typeface="Sharp Sans Display No1"/>
              </a:rPr>
              <a:t>Employees</a:t>
            </a:r>
            <a:endParaRPr sz="1600">
              <a:latin typeface="Century Gothic" pitchFamily="34" charset="0"/>
              <a:cs typeface="Sharp Sans Display No1"/>
            </a:endParaRPr>
          </a:p>
        </p:txBody>
      </p:sp>
      <p:pic>
        <p:nvPicPr>
          <p:cNvPr id="26" name="Picture 12">
            <a:extLst>
              <a:ext uri="{FF2B5EF4-FFF2-40B4-BE49-F238E27FC236}">
                <a16:creationId xmlns:a16="http://schemas.microsoft.com/office/drawing/2014/main" id="{954A534A-4E19-3449-8D38-91D6D917A6B8}"/>
              </a:ext>
            </a:extLst>
          </p:cNvPr>
          <p:cNvPicPr>
            <a:picLocks noChangeAspect="1"/>
          </p:cNvPicPr>
          <p:nvPr/>
        </p:nvPicPr>
        <p:blipFill>
          <a:blip r:embed="rId3"/>
          <a:stretch>
            <a:fillRect/>
          </a:stretch>
        </p:blipFill>
        <p:spPr>
          <a:xfrm>
            <a:off x="3160874" y="2494186"/>
            <a:ext cx="753540" cy="889722"/>
          </a:xfrm>
          <a:prstGeom prst="rect">
            <a:avLst/>
          </a:prstGeom>
        </p:spPr>
      </p:pic>
      <p:sp>
        <p:nvSpPr>
          <p:cNvPr id="28" name="object 39">
            <a:extLst>
              <a:ext uri="{FF2B5EF4-FFF2-40B4-BE49-F238E27FC236}">
                <a16:creationId xmlns:a16="http://schemas.microsoft.com/office/drawing/2014/main" id="{63FDEBE4-AAC4-6B43-B97C-370D5C56E850}"/>
              </a:ext>
            </a:extLst>
          </p:cNvPr>
          <p:cNvSpPr txBox="1"/>
          <p:nvPr/>
        </p:nvSpPr>
        <p:spPr>
          <a:xfrm>
            <a:off x="6649460" y="2418392"/>
            <a:ext cx="2256905" cy="1041311"/>
          </a:xfrm>
          <a:prstGeom prst="rect">
            <a:avLst/>
          </a:prstGeom>
        </p:spPr>
        <p:txBody>
          <a:bodyPr vert="horz" wrap="square" lIns="0" tIns="12700" rIns="0" bIns="0" rtlCol="0">
            <a:spAutoFit/>
          </a:bodyPr>
          <a:lstStyle/>
          <a:p>
            <a:pPr marL="201930">
              <a:lnSpc>
                <a:spcPct val="100000"/>
              </a:lnSpc>
              <a:spcBef>
                <a:spcPts val="100"/>
              </a:spcBef>
            </a:pPr>
            <a:r>
              <a:rPr lang="en-US" sz="1600" spc="-70">
                <a:latin typeface="Century Gothic" pitchFamily="34" charset="0"/>
                <a:cs typeface="Sharp Sans Display No1"/>
              </a:rPr>
              <a:t>Contribute nearly </a:t>
            </a:r>
          </a:p>
          <a:p>
            <a:pPr marL="201930">
              <a:lnSpc>
                <a:spcPct val="100000"/>
              </a:lnSpc>
              <a:spcBef>
                <a:spcPts val="100"/>
              </a:spcBef>
            </a:pPr>
            <a:r>
              <a:rPr lang="en-US" b="1" spc="50">
                <a:latin typeface="Century Gothic" pitchFamily="34" charset="0"/>
                <a:cs typeface="Sharp Sans Display No1"/>
              </a:rPr>
              <a:t>$124 Million</a:t>
            </a:r>
            <a:r>
              <a:rPr lang="en-US" b="1" spc="25">
                <a:latin typeface="Century Gothic" pitchFamily="34" charset="0"/>
                <a:cs typeface="Sharp Sans Display No1"/>
              </a:rPr>
              <a:t> </a:t>
            </a:r>
            <a:br>
              <a:rPr lang="en-US" b="1" spc="25">
                <a:latin typeface="Century Gothic" pitchFamily="34" charset="0"/>
                <a:cs typeface="Sharp Sans Display No1"/>
              </a:rPr>
            </a:br>
            <a:r>
              <a:rPr lang="en-US" sz="1600">
                <a:latin typeface="Century Gothic" pitchFamily="34" charset="0"/>
                <a:cs typeface="Sharp Sans Display No1"/>
              </a:rPr>
              <a:t>In community benefit</a:t>
            </a:r>
            <a:endParaRPr>
              <a:latin typeface="Century Gothic" pitchFamily="34" charset="0"/>
              <a:cs typeface="Sharp Sans Display No1"/>
            </a:endParaRPr>
          </a:p>
        </p:txBody>
      </p:sp>
      <p:pic>
        <p:nvPicPr>
          <p:cNvPr id="29" name="Picture 13">
            <a:extLst>
              <a:ext uri="{FF2B5EF4-FFF2-40B4-BE49-F238E27FC236}">
                <a16:creationId xmlns:a16="http://schemas.microsoft.com/office/drawing/2014/main" id="{4B38679A-F963-BC4B-9906-ECFE325070AD}"/>
              </a:ext>
            </a:extLst>
          </p:cNvPr>
          <p:cNvPicPr>
            <a:picLocks noChangeAspect="1"/>
          </p:cNvPicPr>
          <p:nvPr/>
        </p:nvPicPr>
        <p:blipFill>
          <a:blip r:embed="rId4"/>
          <a:stretch>
            <a:fillRect/>
          </a:stretch>
        </p:blipFill>
        <p:spPr>
          <a:xfrm>
            <a:off x="5759579" y="2561807"/>
            <a:ext cx="753540" cy="753540"/>
          </a:xfrm>
          <a:prstGeom prst="rect">
            <a:avLst/>
          </a:prstGeom>
        </p:spPr>
      </p:pic>
      <p:sp>
        <p:nvSpPr>
          <p:cNvPr id="31" name="object 39">
            <a:extLst>
              <a:ext uri="{FF2B5EF4-FFF2-40B4-BE49-F238E27FC236}">
                <a16:creationId xmlns:a16="http://schemas.microsoft.com/office/drawing/2014/main" id="{61F13C91-7EBC-404D-A26F-9F5D2A52E360}"/>
              </a:ext>
            </a:extLst>
          </p:cNvPr>
          <p:cNvSpPr txBox="1"/>
          <p:nvPr userDrawn="1"/>
        </p:nvSpPr>
        <p:spPr>
          <a:xfrm>
            <a:off x="1574577" y="2424804"/>
            <a:ext cx="1648069" cy="1028487"/>
          </a:xfrm>
          <a:prstGeom prst="rect">
            <a:avLst/>
          </a:prstGeom>
        </p:spPr>
        <p:txBody>
          <a:bodyPr vert="horz" wrap="square" lIns="0" tIns="12700" rIns="0" bIns="0" rtlCol="0">
            <a:spAutoFit/>
          </a:bodyPr>
          <a:lstStyle/>
          <a:p>
            <a:pPr marL="201930">
              <a:lnSpc>
                <a:spcPct val="100000"/>
              </a:lnSpc>
              <a:spcBef>
                <a:spcPts val="100"/>
              </a:spcBef>
            </a:pPr>
            <a:r>
              <a:rPr lang="en-US" b="1" spc="50">
                <a:latin typeface="Century Gothic" pitchFamily="34" charset="0"/>
                <a:cs typeface="Sharp Sans Display No1"/>
              </a:rPr>
              <a:t>240,390</a:t>
            </a:r>
            <a:r>
              <a:rPr lang="en-US" b="1" spc="25">
                <a:latin typeface="Century Gothic" pitchFamily="34" charset="0"/>
                <a:cs typeface="Sharp Sans Display No1"/>
              </a:rPr>
              <a:t> </a:t>
            </a:r>
            <a:br>
              <a:rPr lang="en-US" b="1" spc="25">
                <a:latin typeface="Century Gothic" pitchFamily="34" charset="0"/>
                <a:cs typeface="Sharp Sans Display No1"/>
              </a:rPr>
            </a:br>
            <a:r>
              <a:rPr lang="en-US" sz="1600">
                <a:latin typeface="Century Gothic" pitchFamily="34" charset="0"/>
                <a:cs typeface="Sharp Sans Display No1"/>
              </a:rPr>
              <a:t>Unique patients </a:t>
            </a:r>
            <a:br>
              <a:rPr lang="en-US" sz="1600">
                <a:latin typeface="Century Gothic" pitchFamily="34" charset="0"/>
                <a:cs typeface="Sharp Sans Display No1"/>
              </a:rPr>
            </a:br>
            <a:r>
              <a:rPr lang="en-US" sz="1600">
                <a:latin typeface="Century Gothic" pitchFamily="34" charset="0"/>
                <a:cs typeface="Sharp Sans Display No1"/>
              </a:rPr>
              <a:t>in 2019</a:t>
            </a:r>
            <a:endParaRPr>
              <a:latin typeface="Century Gothic" pitchFamily="34" charset="0"/>
              <a:cs typeface="Sharp Sans Display No1"/>
            </a:endParaRPr>
          </a:p>
        </p:txBody>
      </p:sp>
      <p:pic>
        <p:nvPicPr>
          <p:cNvPr id="32" name="Picture 18">
            <a:extLst>
              <a:ext uri="{FF2B5EF4-FFF2-40B4-BE49-F238E27FC236}">
                <a16:creationId xmlns:a16="http://schemas.microsoft.com/office/drawing/2014/main" id="{B59BBBA5-7225-0A43-B6C2-79DFC5C08B80}"/>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51387" y="2639973"/>
            <a:ext cx="850661" cy="612407"/>
          </a:xfrm>
          <a:prstGeom prst="rect">
            <a:avLst/>
          </a:prstGeom>
        </p:spPr>
      </p:pic>
      <p:sp>
        <p:nvSpPr>
          <p:cNvPr id="34" name="TextBox 33">
            <a:extLst>
              <a:ext uri="{FF2B5EF4-FFF2-40B4-BE49-F238E27FC236}">
                <a16:creationId xmlns:a16="http://schemas.microsoft.com/office/drawing/2014/main" id="{24BB5EB0-45ED-C141-8389-DA7487C4C7E7}"/>
              </a:ext>
            </a:extLst>
          </p:cNvPr>
          <p:cNvSpPr txBox="1"/>
          <p:nvPr/>
        </p:nvSpPr>
        <p:spPr>
          <a:xfrm>
            <a:off x="1650576" y="4335818"/>
            <a:ext cx="1377387"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Century Gothic" pitchFamily="34" charset="0"/>
              </a:rPr>
              <a:t>759 </a:t>
            </a:r>
            <a:br>
              <a:rPr kumimoji="0" lang="en-US" sz="1800" b="1" i="0" u="none" strike="noStrike" kern="0" cap="none" spc="0" normalizeH="0" baseline="0" noProof="0">
                <a:ln>
                  <a:noFill/>
                </a:ln>
                <a:solidFill>
                  <a:sysClr val="windowText" lastClr="000000"/>
                </a:solidFill>
                <a:effectLst/>
                <a:uLnTx/>
                <a:uFillTx/>
                <a:latin typeface="Century Gothic" pitchFamily="34" charset="0"/>
              </a:rPr>
            </a:br>
            <a:r>
              <a:rPr kumimoji="0" lang="en-US" sz="1600" b="0" i="0" u="none" strike="noStrike" kern="0" cap="none" spc="0" normalizeH="0" baseline="0" noProof="0">
                <a:ln>
                  <a:noFill/>
                </a:ln>
                <a:solidFill>
                  <a:sysClr val="windowText" lastClr="000000"/>
                </a:solidFill>
                <a:effectLst/>
                <a:uLnTx/>
                <a:uFillTx/>
                <a:latin typeface="Century Gothic" pitchFamily="34" charset="0"/>
              </a:rPr>
              <a:t>Physicians</a:t>
            </a:r>
            <a:endParaRPr kumimoji="0" lang="en-US" sz="1800" b="0" i="0" u="none" strike="noStrike" kern="0" cap="none" spc="0" normalizeH="0" baseline="0" noProof="0">
              <a:ln>
                <a:noFill/>
              </a:ln>
              <a:solidFill>
                <a:sysClr val="windowText" lastClr="000000"/>
              </a:solidFill>
              <a:effectLst/>
              <a:uLnTx/>
              <a:uFillTx/>
              <a:latin typeface="Century Gothic" pitchFamily="34" charset="0"/>
            </a:endParaRPr>
          </a:p>
        </p:txBody>
      </p:sp>
      <p:pic>
        <p:nvPicPr>
          <p:cNvPr id="35" name="Picture 19">
            <a:extLst>
              <a:ext uri="{FF2B5EF4-FFF2-40B4-BE49-F238E27FC236}">
                <a16:creationId xmlns:a16="http://schemas.microsoft.com/office/drawing/2014/main" id="{5F6DF3B4-8E3E-1D4D-A953-4E92093AD69A}"/>
              </a:ext>
            </a:extLst>
          </p:cNvPr>
          <p:cNvPicPr>
            <a:picLocks noChangeAspect="1"/>
          </p:cNvPicPr>
          <p:nvPr/>
        </p:nvPicPr>
        <p:blipFill>
          <a:blip r:embed="rId6"/>
          <a:stretch>
            <a:fillRect/>
          </a:stretch>
        </p:blipFill>
        <p:spPr>
          <a:xfrm>
            <a:off x="839332" y="4220427"/>
            <a:ext cx="620458" cy="771789"/>
          </a:xfrm>
          <a:prstGeom prst="rect">
            <a:avLst/>
          </a:prstGeom>
        </p:spPr>
      </p:pic>
      <p:sp>
        <p:nvSpPr>
          <p:cNvPr id="37" name="TextBox 36">
            <a:extLst>
              <a:ext uri="{FF2B5EF4-FFF2-40B4-BE49-F238E27FC236}">
                <a16:creationId xmlns:a16="http://schemas.microsoft.com/office/drawing/2014/main" id="{3A0C17BA-AB13-2342-ABAF-26970F8349E0}"/>
              </a:ext>
            </a:extLst>
          </p:cNvPr>
          <p:cNvSpPr txBox="1"/>
          <p:nvPr userDrawn="1"/>
        </p:nvSpPr>
        <p:spPr>
          <a:xfrm>
            <a:off x="6720598" y="4175434"/>
            <a:ext cx="2086901"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Century Gothic" pitchFamily="34" charset="0"/>
              </a:rPr>
              <a:t>160</a:t>
            </a:r>
            <a:br>
              <a:rPr kumimoji="0" lang="en-US" sz="1800" b="1" i="0" u="none" strike="noStrike" kern="0" cap="none" spc="0" normalizeH="0" baseline="0" noProof="0">
                <a:ln>
                  <a:noFill/>
                </a:ln>
                <a:solidFill>
                  <a:sysClr val="windowText" lastClr="000000"/>
                </a:solidFill>
                <a:effectLst/>
                <a:uLnTx/>
                <a:uFillTx/>
                <a:latin typeface="Century Gothic" pitchFamily="34" charset="0"/>
              </a:rPr>
            </a:br>
            <a:r>
              <a:rPr kumimoji="0" lang="en-US" sz="1600" b="0" i="0" u="none" strike="noStrike" kern="0" cap="none" spc="0" normalizeH="0" baseline="0" noProof="0">
                <a:ln>
                  <a:noFill/>
                </a:ln>
                <a:solidFill>
                  <a:sysClr val="windowText" lastClr="000000"/>
                </a:solidFill>
                <a:effectLst/>
                <a:uLnTx/>
                <a:uFillTx/>
                <a:latin typeface="Century Gothic" pitchFamily="34" charset="0"/>
              </a:rPr>
              <a:t>School-Based Nurses</a:t>
            </a:r>
            <a:endParaRPr kumimoji="0" lang="en-US" sz="1400" b="0" i="0" u="none" strike="noStrike" kern="0" cap="none" spc="0" normalizeH="0" baseline="0" noProof="0">
              <a:ln>
                <a:noFill/>
              </a:ln>
              <a:solidFill>
                <a:sysClr val="windowText" lastClr="000000"/>
              </a:solidFill>
              <a:effectLst/>
              <a:uLnTx/>
              <a:uFillTx/>
              <a:latin typeface="Century Gothic" pitchFamily="34" charset="0"/>
            </a:endParaRPr>
          </a:p>
        </p:txBody>
      </p:sp>
      <p:pic>
        <p:nvPicPr>
          <p:cNvPr id="38" name="Picture 20">
            <a:extLst>
              <a:ext uri="{FF2B5EF4-FFF2-40B4-BE49-F238E27FC236}">
                <a16:creationId xmlns:a16="http://schemas.microsoft.com/office/drawing/2014/main" id="{2F6496E4-2973-D74A-A385-40A9B91D4B96}"/>
              </a:ext>
            </a:extLst>
          </p:cNvPr>
          <p:cNvPicPr>
            <a:picLocks noChangeAspect="1"/>
          </p:cNvPicPr>
          <p:nvPr userDrawn="1"/>
        </p:nvPicPr>
        <p:blipFill>
          <a:blip r:embed="rId7"/>
          <a:stretch>
            <a:fillRect/>
          </a:stretch>
        </p:blipFill>
        <p:spPr>
          <a:xfrm>
            <a:off x="5987723" y="4221693"/>
            <a:ext cx="565155" cy="753540"/>
          </a:xfrm>
          <a:prstGeom prst="rect">
            <a:avLst/>
          </a:prstGeom>
        </p:spPr>
      </p:pic>
      <p:sp>
        <p:nvSpPr>
          <p:cNvPr id="40" name="TextBox 39">
            <a:extLst>
              <a:ext uri="{FF2B5EF4-FFF2-40B4-BE49-F238E27FC236}">
                <a16:creationId xmlns:a16="http://schemas.microsoft.com/office/drawing/2014/main" id="{6EE188CA-2EAA-4340-8844-5463DC4919B9}"/>
              </a:ext>
            </a:extLst>
          </p:cNvPr>
          <p:cNvSpPr txBox="1"/>
          <p:nvPr userDrawn="1"/>
        </p:nvSpPr>
        <p:spPr>
          <a:xfrm>
            <a:off x="4094038" y="4330937"/>
            <a:ext cx="1377387"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Century Gothic" pitchFamily="34" charset="0"/>
              </a:rPr>
              <a:t>1,793 </a:t>
            </a:r>
            <a:br>
              <a:rPr kumimoji="0" lang="en-US" sz="1800" b="1" i="0" u="none" strike="noStrike" kern="0" cap="none" spc="0" normalizeH="0" baseline="0" noProof="0">
                <a:ln>
                  <a:noFill/>
                </a:ln>
                <a:solidFill>
                  <a:sysClr val="windowText" lastClr="000000"/>
                </a:solidFill>
                <a:effectLst/>
                <a:uLnTx/>
                <a:uFillTx/>
                <a:latin typeface="Century Gothic" pitchFamily="34" charset="0"/>
              </a:rPr>
            </a:br>
            <a:r>
              <a:rPr kumimoji="0" lang="en-US" sz="1600" b="0" i="0" u="none" strike="noStrike" kern="0" cap="none" spc="0" normalizeH="0" baseline="0" noProof="0">
                <a:ln>
                  <a:noFill/>
                </a:ln>
                <a:solidFill>
                  <a:sysClr val="windowText" lastClr="000000"/>
                </a:solidFill>
                <a:effectLst/>
                <a:uLnTx/>
                <a:uFillTx/>
                <a:latin typeface="Century Gothic" pitchFamily="34" charset="0"/>
              </a:rPr>
              <a:t>Nurses</a:t>
            </a:r>
            <a:endParaRPr kumimoji="0" lang="en-US" sz="1800" b="0" i="0" u="none" strike="noStrike" kern="0" cap="none" spc="0" normalizeH="0" baseline="0" noProof="0">
              <a:ln>
                <a:noFill/>
              </a:ln>
              <a:solidFill>
                <a:sysClr val="windowText" lastClr="000000"/>
              </a:solidFill>
              <a:effectLst/>
              <a:uLnTx/>
              <a:uFillTx/>
              <a:latin typeface="Century Gothic" pitchFamily="34" charset="0"/>
            </a:endParaRPr>
          </a:p>
        </p:txBody>
      </p:sp>
      <p:pic>
        <p:nvPicPr>
          <p:cNvPr id="41" name="Picture 21">
            <a:extLst>
              <a:ext uri="{FF2B5EF4-FFF2-40B4-BE49-F238E27FC236}">
                <a16:creationId xmlns:a16="http://schemas.microsoft.com/office/drawing/2014/main" id="{3A20A60C-8F4A-EC4B-BB72-227B58EA018E}"/>
              </a:ext>
            </a:extLst>
          </p:cNvPr>
          <p:cNvPicPr>
            <a:picLocks noChangeAspect="1"/>
          </p:cNvPicPr>
          <p:nvPr userDrawn="1"/>
        </p:nvPicPr>
        <p:blipFill>
          <a:blip r:embed="rId8"/>
          <a:stretch>
            <a:fillRect/>
          </a:stretch>
        </p:blipFill>
        <p:spPr>
          <a:xfrm>
            <a:off x="3250954" y="4220427"/>
            <a:ext cx="682736" cy="771789"/>
          </a:xfrm>
          <a:prstGeom prst="rect">
            <a:avLst/>
          </a:prstGeom>
        </p:spPr>
      </p:pic>
    </p:spTree>
    <p:extLst>
      <p:ext uri="{BB962C8B-B14F-4D97-AF65-F5344CB8AC3E}">
        <p14:creationId xmlns:p14="http://schemas.microsoft.com/office/powerpoint/2010/main" val="4288239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nternal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6231C94-62E3-4B50-A5FA-AD1FD2040847}"/>
              </a:ext>
            </a:extLst>
          </p:cNvPr>
          <p:cNvSpPr>
            <a:spLocks noGrp="1"/>
          </p:cNvSpPr>
          <p:nvPr>
            <p:ph type="body" sz="quarter" idx="10" hasCustomPrompt="1"/>
          </p:nvPr>
        </p:nvSpPr>
        <p:spPr>
          <a:xfrm>
            <a:off x="4572001" y="1106494"/>
            <a:ext cx="4572000" cy="666322"/>
          </a:xfrm>
          <a:prstGeom prst="rect">
            <a:avLst/>
          </a:prstGeom>
        </p:spPr>
        <p:txBody>
          <a:bodyPr/>
          <a:lstStyle>
            <a:lvl1pPr marL="0" indent="0">
              <a:lnSpc>
                <a:spcPct val="100000"/>
              </a:lnSpc>
              <a:spcBef>
                <a:spcPts val="0"/>
              </a:spcBef>
              <a:buNone/>
              <a:defRPr sz="3200" b="1">
                <a:solidFill>
                  <a:srgbClr val="E10016"/>
                </a:solidFill>
                <a:latin typeface="Century Gothic" pitchFamily="34" charset="0"/>
              </a:defRPr>
            </a:lvl1pPr>
            <a:lvl2pPr>
              <a:defRPr sz="1800" b="1">
                <a:solidFill>
                  <a:srgbClr val="FF0000"/>
                </a:solidFill>
              </a:defRPr>
            </a:lvl2pPr>
            <a:lvl3pPr>
              <a:defRPr sz="1800" b="1">
                <a:solidFill>
                  <a:srgbClr val="FF0000"/>
                </a:solidFill>
              </a:defRPr>
            </a:lvl3pPr>
            <a:lvl4pPr>
              <a:defRPr sz="1800" b="1">
                <a:solidFill>
                  <a:srgbClr val="FF0000"/>
                </a:solidFill>
              </a:defRPr>
            </a:lvl4pPr>
            <a:lvl5pPr>
              <a:defRPr sz="1800" b="1">
                <a:solidFill>
                  <a:srgbClr val="FF0000"/>
                </a:solidFill>
              </a:defRPr>
            </a:lvl5pPr>
          </a:lstStyle>
          <a:p>
            <a:r>
              <a:rPr lang="en-US"/>
              <a:t>Children’s National Research Institute</a:t>
            </a:r>
          </a:p>
        </p:txBody>
      </p:sp>
      <p:pic>
        <p:nvPicPr>
          <p:cNvPr id="6" name="Picture 4">
            <a:extLst>
              <a:ext uri="{FF2B5EF4-FFF2-40B4-BE49-F238E27FC236}">
                <a16:creationId xmlns:a16="http://schemas.microsoft.com/office/drawing/2014/main" id="{7009E52D-912B-2242-8066-C03816CE54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46682"/>
            <a:ext cx="3984466" cy="6711318"/>
          </a:xfrm>
          <a:prstGeom prst="rect">
            <a:avLst/>
          </a:prstGeom>
        </p:spPr>
      </p:pic>
      <p:sp>
        <p:nvSpPr>
          <p:cNvPr id="7" name="Text Placeholder 2">
            <a:extLst>
              <a:ext uri="{FF2B5EF4-FFF2-40B4-BE49-F238E27FC236}">
                <a16:creationId xmlns:a16="http://schemas.microsoft.com/office/drawing/2014/main" id="{0718742E-932A-0944-B678-A55F0AD0B83E}"/>
              </a:ext>
            </a:extLst>
          </p:cNvPr>
          <p:cNvSpPr>
            <a:spLocks noGrp="1"/>
          </p:cNvSpPr>
          <p:nvPr>
            <p:ph type="body" sz="quarter" idx="13" hasCustomPrompt="1"/>
          </p:nvPr>
        </p:nvSpPr>
        <p:spPr>
          <a:xfrm>
            <a:off x="4572000" y="2452991"/>
            <a:ext cx="3486145" cy="2671953"/>
          </a:xfrm>
          <a:prstGeom prst="rect">
            <a:avLst/>
          </a:prstGeom>
        </p:spPr>
        <p:txBody>
          <a:bodyPr/>
          <a:lstStyle>
            <a:lvl1pPr marL="171446" marR="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kumimoji="0" lang="en-US" sz="2000" b="0" i="0" u="none" strike="noStrike" kern="1200" cap="none" spc="0" normalizeH="0" baseline="0" dirty="0">
                <a:ln>
                  <a:noFill/>
                </a:ln>
                <a:solidFill>
                  <a:prstClr val="black"/>
                </a:solidFill>
                <a:effectLst/>
                <a:uLnTx/>
                <a:uFillTx/>
                <a:latin typeface="Century Gothic"/>
                <a:ea typeface="+mn-ea"/>
                <a:cs typeface="+mn-cs"/>
              </a:defRPr>
            </a:lvl1pPr>
            <a:lvl2pPr marL="514337"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marL="171446" marR="0" lvl="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entury Gothic"/>
                <a:ea typeface="+mn-ea"/>
                <a:cs typeface="+mn-cs"/>
              </a:rPr>
              <a:t>1,300</a:t>
            </a:r>
            <a:r>
              <a:rPr kumimoji="0" lang="en-US" sz="2000" b="0" i="0" u="none" strike="noStrike" kern="1200" cap="none" spc="0" normalizeH="0" baseline="0" noProof="0">
                <a:ln>
                  <a:noFill/>
                </a:ln>
                <a:solidFill>
                  <a:prstClr val="black"/>
                </a:solidFill>
                <a:effectLst/>
                <a:uLnTx/>
                <a:uFillTx/>
                <a:latin typeface="Century Gothic"/>
                <a:ea typeface="+mn-ea"/>
                <a:cs typeface="+mn-cs"/>
              </a:rPr>
              <a:t> active clinical research projects</a:t>
            </a:r>
          </a:p>
          <a:p>
            <a:pPr marL="171446" marR="0" lvl="0" indent="-171446" algn="l" defTabSz="685783" rtl="0" eaLnBrk="1" fontAlgn="auto" latinLnBrk="0" hangingPunct="1">
              <a:lnSpc>
                <a:spcPct val="100000"/>
              </a:lnSpc>
              <a:spcBef>
                <a:spcPts val="0"/>
              </a:spcBef>
              <a:spcAft>
                <a:spcPts val="1200"/>
              </a:spcAft>
              <a:buClr>
                <a:srgbClr val="DF041C"/>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entury Gothic"/>
                <a:ea typeface="+mn-ea"/>
                <a:cs typeface="+mn-cs"/>
              </a:rPr>
              <a:t>Clinical training for:</a:t>
            </a:r>
          </a:p>
          <a:p>
            <a:pPr marL="514337" marR="0" lvl="1"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entury Gothic"/>
                <a:ea typeface="+mn-ea"/>
                <a:cs typeface="+mn-cs"/>
              </a:rPr>
              <a:t>120</a:t>
            </a:r>
            <a:r>
              <a:rPr kumimoji="0" lang="en-US" sz="1800" b="0" i="0" u="none" strike="noStrike" kern="1200" cap="none" spc="0" normalizeH="0" baseline="0" noProof="0">
                <a:ln>
                  <a:noFill/>
                </a:ln>
                <a:solidFill>
                  <a:prstClr val="black"/>
                </a:solidFill>
                <a:effectLst/>
                <a:uLnTx/>
                <a:uFillTx/>
                <a:latin typeface="Century Gothic"/>
                <a:ea typeface="+mn-ea"/>
                <a:cs typeface="+mn-cs"/>
              </a:rPr>
              <a:t> pediatric residents</a:t>
            </a:r>
          </a:p>
          <a:p>
            <a:pPr marL="514337" marR="0" lvl="1"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entury Gothic"/>
                <a:ea typeface="+mn-ea"/>
                <a:cs typeface="+mn-cs"/>
              </a:rPr>
              <a:t>164 </a:t>
            </a:r>
            <a:r>
              <a:rPr kumimoji="0" lang="en-US" sz="1800" b="0" i="0" u="none" strike="noStrike" kern="1200" cap="none" spc="0" normalizeH="0" baseline="0" noProof="0">
                <a:ln>
                  <a:noFill/>
                </a:ln>
                <a:solidFill>
                  <a:prstClr val="black"/>
                </a:solidFill>
                <a:effectLst/>
                <a:uLnTx/>
                <a:uFillTx/>
                <a:latin typeface="Century Gothic"/>
                <a:ea typeface="+mn-ea"/>
                <a:cs typeface="+mn-cs"/>
              </a:rPr>
              <a:t>fellows and other graduate trainees</a:t>
            </a:r>
          </a:p>
        </p:txBody>
      </p:sp>
    </p:spTree>
    <p:extLst>
      <p:ext uri="{BB962C8B-B14F-4D97-AF65-F5344CB8AC3E}">
        <p14:creationId xmlns:p14="http://schemas.microsoft.com/office/powerpoint/2010/main" val="3854144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Internal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6231C94-62E3-4B50-A5FA-AD1FD2040847}"/>
              </a:ext>
            </a:extLst>
          </p:cNvPr>
          <p:cNvSpPr>
            <a:spLocks noGrp="1"/>
          </p:cNvSpPr>
          <p:nvPr>
            <p:ph type="body" sz="quarter" idx="10" hasCustomPrompt="1"/>
          </p:nvPr>
        </p:nvSpPr>
        <p:spPr>
          <a:xfrm>
            <a:off x="692822" y="1106494"/>
            <a:ext cx="10822903" cy="493707"/>
          </a:xfrm>
          <a:prstGeom prst="rect">
            <a:avLst/>
          </a:prstGeom>
        </p:spPr>
        <p:txBody>
          <a:bodyPr/>
          <a:lstStyle>
            <a:lvl1pPr marL="0" indent="0">
              <a:lnSpc>
                <a:spcPct val="100000"/>
              </a:lnSpc>
              <a:spcBef>
                <a:spcPts val="0"/>
              </a:spcBef>
              <a:buNone/>
              <a:defRPr sz="3200" b="1">
                <a:solidFill>
                  <a:srgbClr val="E10016"/>
                </a:solidFill>
                <a:latin typeface="Century Gothic" pitchFamily="34" charset="0"/>
              </a:defRPr>
            </a:lvl1pPr>
            <a:lvl2pPr>
              <a:defRPr sz="1800" b="1">
                <a:solidFill>
                  <a:srgbClr val="FF0000"/>
                </a:solidFill>
              </a:defRPr>
            </a:lvl2pPr>
            <a:lvl3pPr>
              <a:defRPr sz="1800" b="1">
                <a:solidFill>
                  <a:srgbClr val="FF0000"/>
                </a:solidFill>
              </a:defRPr>
            </a:lvl3pPr>
            <a:lvl4pPr>
              <a:defRPr sz="1800" b="1">
                <a:solidFill>
                  <a:srgbClr val="FF0000"/>
                </a:solidFill>
              </a:defRPr>
            </a:lvl4pPr>
            <a:lvl5pPr>
              <a:defRPr sz="1800" b="1">
                <a:solidFill>
                  <a:srgbClr val="FF0000"/>
                </a:solidFill>
              </a:defRPr>
            </a:lvl5pPr>
          </a:lstStyle>
          <a:p>
            <a:r>
              <a:rPr lang="en-US"/>
              <a:t>Children’s National Hospital</a:t>
            </a:r>
            <a:endParaRPr lang="ru-RU"/>
          </a:p>
          <a:p>
            <a:r>
              <a:rPr lang="en-US"/>
              <a:t>By the Numbers</a:t>
            </a:r>
          </a:p>
        </p:txBody>
      </p:sp>
      <p:pic>
        <p:nvPicPr>
          <p:cNvPr id="9" name="Picture 3">
            <a:extLst>
              <a:ext uri="{FF2B5EF4-FFF2-40B4-BE49-F238E27FC236}">
                <a16:creationId xmlns:a16="http://schemas.microsoft.com/office/drawing/2014/main" id="{E45EF5A3-7DA8-C946-8644-20CA8F425D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44022" y="2488559"/>
            <a:ext cx="1713031" cy="1584334"/>
          </a:xfrm>
          <a:prstGeom prst="rect">
            <a:avLst/>
          </a:prstGeom>
        </p:spPr>
      </p:pic>
      <p:pic>
        <p:nvPicPr>
          <p:cNvPr id="10" name="Picture 4">
            <a:extLst>
              <a:ext uri="{FF2B5EF4-FFF2-40B4-BE49-F238E27FC236}">
                <a16:creationId xmlns:a16="http://schemas.microsoft.com/office/drawing/2014/main" id="{CB690A1F-E964-1140-B3C6-2CE812BE6F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083171" y="4346971"/>
            <a:ext cx="1713031" cy="1584334"/>
          </a:xfrm>
          <a:prstGeom prst="rect">
            <a:avLst/>
          </a:prstGeom>
        </p:spPr>
      </p:pic>
      <p:pic>
        <p:nvPicPr>
          <p:cNvPr id="12" name="Picture 5">
            <a:extLst>
              <a:ext uri="{FF2B5EF4-FFF2-40B4-BE49-F238E27FC236}">
                <a16:creationId xmlns:a16="http://schemas.microsoft.com/office/drawing/2014/main" id="{0A56A496-5304-DB48-850A-4461CD6DC0E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532428" y="4346971"/>
            <a:ext cx="1713031" cy="1584334"/>
          </a:xfrm>
          <a:prstGeom prst="rect">
            <a:avLst/>
          </a:prstGeom>
        </p:spPr>
      </p:pic>
      <p:pic>
        <p:nvPicPr>
          <p:cNvPr id="13" name="Picture 6">
            <a:extLst>
              <a:ext uri="{FF2B5EF4-FFF2-40B4-BE49-F238E27FC236}">
                <a16:creationId xmlns:a16="http://schemas.microsoft.com/office/drawing/2014/main" id="{ADEF4653-28D2-AA44-A392-F76868BC9AE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141021" y="2488559"/>
            <a:ext cx="1620456" cy="1584334"/>
          </a:xfrm>
          <a:prstGeom prst="rect">
            <a:avLst/>
          </a:prstGeom>
        </p:spPr>
      </p:pic>
      <p:sp>
        <p:nvSpPr>
          <p:cNvPr id="18" name="TextBox 17">
            <a:extLst>
              <a:ext uri="{FF2B5EF4-FFF2-40B4-BE49-F238E27FC236}">
                <a16:creationId xmlns:a16="http://schemas.microsoft.com/office/drawing/2014/main" id="{983EE4D6-DA22-2A48-8B14-C6EDA0360F4D}"/>
              </a:ext>
            </a:extLst>
          </p:cNvPr>
          <p:cNvSpPr txBox="1"/>
          <p:nvPr userDrawn="1"/>
        </p:nvSpPr>
        <p:spPr>
          <a:xfrm>
            <a:off x="2293580" y="2808041"/>
            <a:ext cx="1361314" cy="923330"/>
          </a:xfrm>
          <a:prstGeom prst="rect">
            <a:avLst/>
          </a:prstGeom>
          <a:noFill/>
        </p:spPr>
        <p:txBody>
          <a:bodyPr wrap="square" rtlCol="0">
            <a:spAutoFit/>
          </a:bodyPr>
          <a:lstStyle/>
          <a:p>
            <a:r>
              <a:rPr lang="en-US" altLang="en-US">
                <a:latin typeface="Century Gothic" panose="020B0502020202020204" pitchFamily="34" charset="0"/>
              </a:rPr>
              <a:t>Treated </a:t>
            </a:r>
          </a:p>
          <a:p>
            <a:r>
              <a:rPr lang="en-US" altLang="en-US" b="1">
                <a:latin typeface="Century Gothic" panose="020B0502020202020204" pitchFamily="34" charset="0"/>
              </a:rPr>
              <a:t>240,000+ </a:t>
            </a:r>
            <a:r>
              <a:rPr lang="en-US" altLang="en-US">
                <a:latin typeface="Century Gothic" panose="020B0502020202020204" pitchFamily="34" charset="0"/>
              </a:rPr>
              <a:t>patients  </a:t>
            </a:r>
          </a:p>
        </p:txBody>
      </p:sp>
      <p:sp>
        <p:nvSpPr>
          <p:cNvPr id="19" name="TextBox 18">
            <a:extLst>
              <a:ext uri="{FF2B5EF4-FFF2-40B4-BE49-F238E27FC236}">
                <a16:creationId xmlns:a16="http://schemas.microsoft.com/office/drawing/2014/main" id="{E0DFF8AB-398F-CC40-87FC-C7C4097FEDC6}"/>
              </a:ext>
            </a:extLst>
          </p:cNvPr>
          <p:cNvSpPr txBox="1"/>
          <p:nvPr userDrawn="1"/>
        </p:nvSpPr>
        <p:spPr>
          <a:xfrm>
            <a:off x="2293580" y="4551227"/>
            <a:ext cx="1828799" cy="1200329"/>
          </a:xfrm>
          <a:prstGeom prst="rect">
            <a:avLst/>
          </a:prstGeom>
          <a:noFill/>
        </p:spPr>
        <p:txBody>
          <a:bodyPr wrap="square" rtlCol="0">
            <a:spAutoFit/>
          </a:bodyPr>
          <a:lstStyle/>
          <a:p>
            <a:r>
              <a:rPr lang="en-US" altLang="en-US" b="1">
                <a:latin typeface="Century Gothic" panose="020B0502020202020204" pitchFamily="34" charset="0"/>
              </a:rPr>
              <a:t>55% of patients </a:t>
            </a:r>
            <a:r>
              <a:rPr lang="en-US" altLang="en-US">
                <a:latin typeface="Century Gothic" panose="020B0502020202020204" pitchFamily="34" charset="0"/>
              </a:rPr>
              <a:t>are Medicaid enrolled</a:t>
            </a:r>
          </a:p>
        </p:txBody>
      </p:sp>
      <p:sp>
        <p:nvSpPr>
          <p:cNvPr id="20" name="TextBox 19">
            <a:extLst>
              <a:ext uri="{FF2B5EF4-FFF2-40B4-BE49-F238E27FC236}">
                <a16:creationId xmlns:a16="http://schemas.microsoft.com/office/drawing/2014/main" id="{057533F6-7651-3047-8345-23309CDC6351}"/>
              </a:ext>
            </a:extLst>
          </p:cNvPr>
          <p:cNvSpPr txBox="1"/>
          <p:nvPr userDrawn="1"/>
        </p:nvSpPr>
        <p:spPr>
          <a:xfrm>
            <a:off x="5882653" y="2676158"/>
            <a:ext cx="1777080" cy="1200329"/>
          </a:xfrm>
          <a:prstGeom prst="rect">
            <a:avLst/>
          </a:prstGeom>
          <a:noFill/>
        </p:spPr>
        <p:txBody>
          <a:bodyPr wrap="square" rtlCol="0">
            <a:spAutoFit/>
          </a:bodyPr>
          <a:lstStyle/>
          <a:p>
            <a:r>
              <a:rPr lang="en-US" altLang="en-US">
                <a:latin typeface="Century Gothic" panose="020B0502020202020204" pitchFamily="34" charset="0"/>
              </a:rPr>
              <a:t>Coordinated care for </a:t>
            </a:r>
            <a:r>
              <a:rPr lang="en-US" altLang="en-US" b="1">
                <a:latin typeface="Century Gothic" panose="020B0502020202020204" pitchFamily="34" charset="0"/>
              </a:rPr>
              <a:t>314 patients</a:t>
            </a:r>
            <a:r>
              <a:rPr lang="en-US" altLang="en-US">
                <a:latin typeface="Century Gothic" panose="020B0502020202020204" pitchFamily="34" charset="0"/>
              </a:rPr>
              <a:t> from </a:t>
            </a:r>
            <a:r>
              <a:rPr lang="en-US" altLang="en-US" b="1">
                <a:latin typeface="Century Gothic" panose="020B0502020202020204" pitchFamily="34" charset="0"/>
              </a:rPr>
              <a:t>30 countries</a:t>
            </a:r>
          </a:p>
        </p:txBody>
      </p:sp>
      <p:sp>
        <p:nvSpPr>
          <p:cNvPr id="21" name="TextBox 20">
            <a:extLst>
              <a:ext uri="{FF2B5EF4-FFF2-40B4-BE49-F238E27FC236}">
                <a16:creationId xmlns:a16="http://schemas.microsoft.com/office/drawing/2014/main" id="{D0FDA2C0-D697-8342-9D86-F560385EC963}"/>
              </a:ext>
            </a:extLst>
          </p:cNvPr>
          <p:cNvSpPr txBox="1"/>
          <p:nvPr userDrawn="1"/>
        </p:nvSpPr>
        <p:spPr>
          <a:xfrm>
            <a:off x="5882654" y="4551226"/>
            <a:ext cx="2261222" cy="1200329"/>
          </a:xfrm>
          <a:prstGeom prst="rect">
            <a:avLst/>
          </a:prstGeom>
          <a:noFill/>
        </p:spPr>
        <p:txBody>
          <a:bodyPr wrap="square" rtlCol="0">
            <a:spAutoFit/>
          </a:bodyPr>
          <a:lstStyle/>
          <a:p>
            <a:r>
              <a:rPr lang="en-US" altLang="en-US">
                <a:latin typeface="Century Gothic" panose="020B0502020202020204" pitchFamily="34" charset="0"/>
              </a:rPr>
              <a:t>Provided more than </a:t>
            </a:r>
            <a:r>
              <a:rPr lang="en-US" altLang="en-US" b="1">
                <a:latin typeface="Century Gothic" panose="020B0502020202020204" pitchFamily="34" charset="0"/>
              </a:rPr>
              <a:t>$67 million </a:t>
            </a:r>
            <a:r>
              <a:rPr lang="en-US" altLang="en-US">
                <a:latin typeface="Century Gothic" panose="020B0502020202020204" pitchFamily="34" charset="0"/>
              </a:rPr>
              <a:t>in uncompensated care</a:t>
            </a:r>
            <a:endParaRPr lang="en-US" altLang="en-US" b="1">
              <a:latin typeface="Century Gothic" panose="020B0502020202020204" pitchFamily="34" charset="0"/>
            </a:endParaRPr>
          </a:p>
        </p:txBody>
      </p:sp>
    </p:spTree>
    <p:extLst>
      <p:ext uri="{BB962C8B-B14F-4D97-AF65-F5344CB8AC3E}">
        <p14:creationId xmlns:p14="http://schemas.microsoft.com/office/powerpoint/2010/main" val="3854144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Summary page Tem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D8CAA80-110A-44BA-895C-3FAACEDE34CB}"/>
              </a:ext>
            </a:extLst>
          </p:cNvPr>
          <p:cNvSpPr>
            <a:spLocks noGrp="1"/>
          </p:cNvSpPr>
          <p:nvPr>
            <p:ph type="pic" sz="quarter" idx="13"/>
          </p:nvPr>
        </p:nvSpPr>
        <p:spPr>
          <a:xfrm>
            <a:off x="-6350" y="0"/>
            <a:ext cx="2147385" cy="2789238"/>
          </a:xfrm>
          <a:prstGeom prst="rect">
            <a:avLst/>
          </a:prstGeom>
        </p:spPr>
        <p:txBody>
          <a:bodyPr/>
          <a:lstStyle>
            <a:lvl1pPr>
              <a:defRPr sz="2000">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Click icon to add picture</a:t>
            </a:r>
            <a:endParaRPr kumimoji="0" lang="ru-UA" sz="1800" b="0" i="0" u="none" strike="noStrike" kern="0" cap="none" spc="0" normalizeH="0" baseline="0" noProof="0">
              <a:ln>
                <a:noFill/>
              </a:ln>
              <a:solidFill>
                <a:sysClr val="windowText" lastClr="000000"/>
              </a:solidFill>
              <a:effectLst/>
              <a:uLnTx/>
              <a:uFillTx/>
            </a:endParaRPr>
          </a:p>
        </p:txBody>
      </p:sp>
      <p:sp>
        <p:nvSpPr>
          <p:cNvPr id="8" name="Picture Placeholder 4">
            <a:extLst>
              <a:ext uri="{FF2B5EF4-FFF2-40B4-BE49-F238E27FC236}">
                <a16:creationId xmlns:a16="http://schemas.microsoft.com/office/drawing/2014/main" id="{9926EE0D-2AD6-4D64-9539-57546B82D4DF}"/>
              </a:ext>
            </a:extLst>
          </p:cNvPr>
          <p:cNvSpPr>
            <a:spLocks noGrp="1"/>
          </p:cNvSpPr>
          <p:nvPr>
            <p:ph type="pic" sz="quarter" idx="12"/>
          </p:nvPr>
        </p:nvSpPr>
        <p:spPr>
          <a:xfrm>
            <a:off x="1" y="2076450"/>
            <a:ext cx="2141034" cy="4781550"/>
          </a:xfrm>
          <a:prstGeom prst="rect">
            <a:avLst/>
          </a:prstGeom>
        </p:spPr>
        <p:txBody>
          <a:bodyPr/>
          <a:lstStyle>
            <a:lvl1pPr>
              <a:defRPr>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Click icon to add picture</a:t>
            </a:r>
            <a:endParaRPr kumimoji="0" lang="ru-UA" sz="1800" b="0" i="0" u="none" strike="noStrike" kern="0" cap="none" spc="0" normalizeH="0" baseline="0" noProof="0">
              <a:ln>
                <a:noFill/>
              </a:ln>
              <a:solidFill>
                <a:sysClr val="windowText" lastClr="000000"/>
              </a:solidFill>
              <a:effectLst/>
              <a:uLnTx/>
              <a:uFillTx/>
            </a:endParaRPr>
          </a:p>
        </p:txBody>
      </p:sp>
      <p:sp>
        <p:nvSpPr>
          <p:cNvPr id="9" name="Text Placeholder 2">
            <a:extLst>
              <a:ext uri="{FF2B5EF4-FFF2-40B4-BE49-F238E27FC236}">
                <a16:creationId xmlns:a16="http://schemas.microsoft.com/office/drawing/2014/main" id="{F18F2A52-52EF-41BC-B0DF-9EEA8A369491}"/>
              </a:ext>
            </a:extLst>
          </p:cNvPr>
          <p:cNvSpPr>
            <a:spLocks noGrp="1"/>
          </p:cNvSpPr>
          <p:nvPr>
            <p:ph type="body" sz="quarter" idx="10" hasCustomPrompt="1"/>
          </p:nvPr>
        </p:nvSpPr>
        <p:spPr>
          <a:xfrm>
            <a:off x="2886715" y="509289"/>
            <a:ext cx="6077773" cy="490836"/>
          </a:xfrm>
          <a:prstGeom prst="rect">
            <a:avLst/>
          </a:prstGeom>
        </p:spPr>
        <p:txBody>
          <a:bodyPr/>
          <a:lstStyle>
            <a:lvl1pPr marL="0" indent="0">
              <a:lnSpc>
                <a:spcPct val="100000"/>
              </a:lnSpc>
              <a:spcBef>
                <a:spcPts val="0"/>
              </a:spcBef>
              <a:buNone/>
              <a:defRPr sz="3200" b="1">
                <a:solidFill>
                  <a:srgbClr val="E10016"/>
                </a:solidFill>
                <a:latin typeface="Century Gothic" pitchFamily="34" charset="0"/>
              </a:defRPr>
            </a:lvl1pPr>
          </a:lstStyle>
          <a:p>
            <a:pPr marL="171446" marR="0" lvl="0" indent="-171446"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0" cap="none" spc="0" normalizeH="0" baseline="0" noProof="0">
                <a:ln>
                  <a:noFill/>
                </a:ln>
                <a:solidFill>
                  <a:srgbClr val="E10016"/>
                </a:solidFill>
                <a:effectLst/>
                <a:uLnTx/>
                <a:uFillTx/>
              </a:rPr>
              <a:t>Agenda/Summary Page</a:t>
            </a:r>
            <a:endParaRPr kumimoji="0" lang="en-US" sz="4000" b="1" i="0" u="none" strike="noStrike" kern="0" cap="none" spc="0" normalizeH="0" baseline="0" noProof="0">
              <a:ln>
                <a:noFill/>
              </a:ln>
              <a:solidFill>
                <a:srgbClr val="FF0000"/>
              </a:solidFill>
              <a:effectLst/>
              <a:uLnTx/>
              <a:uFillTx/>
            </a:endParaRPr>
          </a:p>
        </p:txBody>
      </p:sp>
      <p:sp>
        <p:nvSpPr>
          <p:cNvPr id="10" name="Text Placeholder 4">
            <a:extLst>
              <a:ext uri="{FF2B5EF4-FFF2-40B4-BE49-F238E27FC236}">
                <a16:creationId xmlns:a16="http://schemas.microsoft.com/office/drawing/2014/main" id="{7AA257AC-31B0-4F2C-809F-9361587FD967}"/>
              </a:ext>
            </a:extLst>
          </p:cNvPr>
          <p:cNvSpPr>
            <a:spLocks noGrp="1"/>
          </p:cNvSpPr>
          <p:nvPr>
            <p:ph type="body" sz="quarter" idx="11" hasCustomPrompt="1"/>
          </p:nvPr>
        </p:nvSpPr>
        <p:spPr>
          <a:xfrm>
            <a:off x="2899094" y="1376172"/>
            <a:ext cx="6065394" cy="2710053"/>
          </a:xfrm>
          <a:prstGeom prst="rect">
            <a:avLst/>
          </a:prstGeom>
        </p:spPr>
        <p:txBody>
          <a:bodyPr/>
          <a:lstStyle>
            <a:lvl1pPr>
              <a:lnSpc>
                <a:spcPct val="100000"/>
              </a:lnSpc>
              <a:spcBef>
                <a:spcPts val="0"/>
              </a:spcBef>
              <a:spcAft>
                <a:spcPts val="1200"/>
              </a:spcAft>
              <a:buClr>
                <a:srgbClr val="E10016"/>
              </a:buClr>
              <a:buFont typeface="Arial" panose="020B0604020202020204" pitchFamily="34" charset="0"/>
              <a:buChar char="•"/>
              <a:defRPr sz="2000">
                <a:solidFill>
                  <a:schemeClr val="tx1"/>
                </a:solidFill>
                <a:latin typeface="Century Gothic" pitchFamily="34" charset="0"/>
              </a:defRPr>
            </a:lvl1pPr>
          </a:lstStyle>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 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 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 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 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 Bulleted items</a:t>
            </a: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rPr>
              <a:t> Bulleted items</a:t>
            </a:r>
            <a:endParaRPr kumimoji="0" lang="ru-UA" sz="20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1200"/>
              </a:spcAft>
              <a:buClr>
                <a:srgbClr val="E10016"/>
              </a:buClr>
              <a:buSzTx/>
              <a:buFont typeface="Arial" panose="020B0604020202020204" pitchFamily="34" charset="0"/>
              <a:buChar char="•"/>
              <a:tabLst/>
              <a:defRPr/>
            </a:pPr>
            <a:endParaRPr kumimoji="0" lang="ru-UA" sz="2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7729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Imag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A4566970-5861-4C5B-9716-BF3A1C294DE3}"/>
              </a:ext>
            </a:extLst>
          </p:cNvPr>
          <p:cNvGraphicFramePr>
            <a:graphicFrameLocks/>
          </p:cNvGraphicFramePr>
          <p:nvPr userDrawn="1">
            <p:extLst>
              <p:ext uri="{D42A27DB-BD31-4B8C-83A1-F6EECF244321}">
                <p14:modId xmlns:p14="http://schemas.microsoft.com/office/powerpoint/2010/main" val="3670219208"/>
              </p:ext>
            </p:extLst>
          </p:nvPr>
        </p:nvGraphicFramePr>
        <p:xfrm>
          <a:off x="729193" y="1500188"/>
          <a:ext cx="7704000" cy="4224335"/>
        </p:xfrm>
        <a:graphic>
          <a:graphicData uri="http://schemas.openxmlformats.org/drawingml/2006/table">
            <a:tbl>
              <a:tblPr firstRow="1" bandRow="1">
                <a:tableStyleId>{5C22544A-7EE6-4342-B048-85BDC9FD1C3A}</a:tableStyleId>
              </a:tblPr>
              <a:tblGrid>
                <a:gridCol w="1315580">
                  <a:extLst>
                    <a:ext uri="{9D8B030D-6E8A-4147-A177-3AD203B41FA5}">
                      <a16:colId xmlns:a16="http://schemas.microsoft.com/office/drawing/2014/main" val="472281527"/>
                    </a:ext>
                  </a:extLst>
                </a:gridCol>
                <a:gridCol w="1597105">
                  <a:extLst>
                    <a:ext uri="{9D8B030D-6E8A-4147-A177-3AD203B41FA5}">
                      <a16:colId xmlns:a16="http://schemas.microsoft.com/office/drawing/2014/main" val="407789682"/>
                    </a:ext>
                  </a:extLst>
                </a:gridCol>
                <a:gridCol w="1597105">
                  <a:extLst>
                    <a:ext uri="{9D8B030D-6E8A-4147-A177-3AD203B41FA5}">
                      <a16:colId xmlns:a16="http://schemas.microsoft.com/office/drawing/2014/main" val="2368257511"/>
                    </a:ext>
                  </a:extLst>
                </a:gridCol>
                <a:gridCol w="1597105">
                  <a:extLst>
                    <a:ext uri="{9D8B030D-6E8A-4147-A177-3AD203B41FA5}">
                      <a16:colId xmlns:a16="http://schemas.microsoft.com/office/drawing/2014/main" val="293448600"/>
                    </a:ext>
                  </a:extLst>
                </a:gridCol>
                <a:gridCol w="1597105">
                  <a:extLst>
                    <a:ext uri="{9D8B030D-6E8A-4147-A177-3AD203B41FA5}">
                      <a16:colId xmlns:a16="http://schemas.microsoft.com/office/drawing/2014/main" val="521208949"/>
                    </a:ext>
                  </a:extLst>
                </a:gridCol>
              </a:tblGrid>
              <a:tr h="660053">
                <a:tc>
                  <a:txBody>
                    <a:bodyPr/>
                    <a:lstStyle/>
                    <a:p>
                      <a:r>
                        <a:rPr lang="en-US" sz="1400">
                          <a:latin typeface="Century Gothic" pitchFamily="34" charset="0"/>
                        </a:rPr>
                        <a:t>Content</a:t>
                      </a:r>
                    </a:p>
                  </a:txBody>
                  <a:tcPr marT="68580" marB="0">
                    <a:solidFill>
                      <a:srgbClr val="E1001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latin typeface="Century Gothic" pitchFamily="34" charset="0"/>
                        </a:rPr>
                        <a:t>Content</a:t>
                      </a:r>
                    </a:p>
                    <a:p>
                      <a:endParaRPr lang="en-US" sz="1400">
                        <a:latin typeface="Century Gothic" pitchFamily="34" charset="0"/>
                      </a:endParaRPr>
                    </a:p>
                  </a:txBody>
                  <a:tcPr marT="68580" marB="0">
                    <a:solidFill>
                      <a:srgbClr val="E1001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latin typeface="Century Gothic" pitchFamily="34" charset="0"/>
                        </a:rPr>
                        <a:t>Content</a:t>
                      </a:r>
                    </a:p>
                    <a:p>
                      <a:endParaRPr lang="en-US" sz="1400">
                        <a:latin typeface="Century Gothic" pitchFamily="34" charset="0"/>
                      </a:endParaRPr>
                    </a:p>
                  </a:txBody>
                  <a:tcPr marT="68580" marB="0">
                    <a:solidFill>
                      <a:srgbClr val="E1001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latin typeface="Century Gothic" pitchFamily="34" charset="0"/>
                        </a:rPr>
                        <a:t>Content</a:t>
                      </a:r>
                    </a:p>
                    <a:p>
                      <a:endParaRPr lang="en-US" sz="1400">
                        <a:latin typeface="Century Gothic" pitchFamily="34" charset="0"/>
                      </a:endParaRPr>
                    </a:p>
                  </a:txBody>
                  <a:tcPr marT="68580" marB="0">
                    <a:solidFill>
                      <a:srgbClr val="E10016"/>
                    </a:solidFill>
                  </a:tcPr>
                </a:tc>
                <a:tc>
                  <a:txBody>
                    <a:bodyPr/>
                    <a:lstStyle/>
                    <a:p>
                      <a:r>
                        <a:rPr lang="en-US" sz="1400">
                          <a:latin typeface="Century Gothic" pitchFamily="34" charset="0"/>
                        </a:rPr>
                        <a:t>Content</a:t>
                      </a:r>
                    </a:p>
                  </a:txBody>
                  <a:tcPr marT="68580" marB="0">
                    <a:solidFill>
                      <a:srgbClr val="E10016"/>
                    </a:solidFill>
                  </a:tcPr>
                </a:tc>
                <a:extLst>
                  <a:ext uri="{0D108BD9-81ED-4DB2-BD59-A6C34878D82A}">
                    <a16:rowId xmlns:a16="http://schemas.microsoft.com/office/drawing/2014/main" val="3673253207"/>
                  </a:ext>
                </a:extLst>
              </a:tr>
              <a:tr h="594047">
                <a:tc>
                  <a:txBody>
                    <a:bodyPr/>
                    <a:lstStyle/>
                    <a:p>
                      <a:r>
                        <a:rPr lang="en-US" sz="1100">
                          <a:solidFill>
                            <a:srgbClr val="2F2826"/>
                          </a:solidFill>
                          <a:latin typeface="Century Gothic" pitchFamily="34" charset="0"/>
                        </a:rPr>
                        <a:t>Copy here</a:t>
                      </a: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txBody>
                  <a:tcPr marT="68580" marB="0">
                    <a:solidFill>
                      <a:schemeClr val="bg2">
                        <a:lumMod val="10000"/>
                        <a:alpha val="20000"/>
                      </a:schemeClr>
                    </a:solidFill>
                  </a:tcPr>
                </a:tc>
                <a:extLst>
                  <a:ext uri="{0D108BD9-81ED-4DB2-BD59-A6C34878D82A}">
                    <a16:rowId xmlns:a16="http://schemas.microsoft.com/office/drawing/2014/main" val="3737878583"/>
                  </a:ext>
                </a:extLst>
              </a:tr>
              <a:tr h="5940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extLst>
                  <a:ext uri="{0D108BD9-81ED-4DB2-BD59-A6C34878D82A}">
                    <a16:rowId xmlns:a16="http://schemas.microsoft.com/office/drawing/2014/main" val="3473759116"/>
                  </a:ext>
                </a:extLst>
              </a:tr>
              <a:tr h="5940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extLst>
                  <a:ext uri="{0D108BD9-81ED-4DB2-BD59-A6C34878D82A}">
                    <a16:rowId xmlns:a16="http://schemas.microsoft.com/office/drawing/2014/main" val="1457983428"/>
                  </a:ext>
                </a:extLst>
              </a:tr>
              <a:tr h="5940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extLst>
                  <a:ext uri="{0D108BD9-81ED-4DB2-BD59-A6C34878D82A}">
                    <a16:rowId xmlns:a16="http://schemas.microsoft.com/office/drawing/2014/main" val="517931692"/>
                  </a:ext>
                </a:extLst>
              </a:tr>
              <a:tr h="5940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20000"/>
                      </a:schemeClr>
                    </a:solidFill>
                  </a:tcPr>
                </a:tc>
                <a:extLst>
                  <a:ext uri="{0D108BD9-81ED-4DB2-BD59-A6C34878D82A}">
                    <a16:rowId xmlns:a16="http://schemas.microsoft.com/office/drawing/2014/main" val="2915523410"/>
                  </a:ext>
                </a:extLst>
              </a:tr>
              <a:tr h="5940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2F2826"/>
                          </a:solidFill>
                          <a:latin typeface="Century Gothic" pitchFamily="34" charset="0"/>
                        </a:rPr>
                        <a:t>Copy here</a:t>
                      </a:r>
                    </a:p>
                    <a:p>
                      <a:endParaRPr lang="en-US" sz="1100">
                        <a:latin typeface="Century Gothic" pitchFamily="34" charset="0"/>
                      </a:endParaRPr>
                    </a:p>
                  </a:txBody>
                  <a:tcPr marT="68580" marB="0">
                    <a:solidFill>
                      <a:schemeClr val="bg2">
                        <a:lumMod val="10000"/>
                        <a:alpha val="40000"/>
                      </a:schemeClr>
                    </a:solidFill>
                  </a:tcPr>
                </a:tc>
                <a:extLst>
                  <a:ext uri="{0D108BD9-81ED-4DB2-BD59-A6C34878D82A}">
                    <a16:rowId xmlns:a16="http://schemas.microsoft.com/office/drawing/2014/main" val="1118249653"/>
                  </a:ext>
                </a:extLst>
              </a:tr>
            </a:tbl>
          </a:graphicData>
        </a:graphic>
      </p:graphicFrame>
      <p:sp>
        <p:nvSpPr>
          <p:cNvPr id="13" name="Text Placeholder 4">
            <a:extLst>
              <a:ext uri="{FF2B5EF4-FFF2-40B4-BE49-F238E27FC236}">
                <a16:creationId xmlns:a16="http://schemas.microsoft.com/office/drawing/2014/main" id="{51BDBAAA-83A1-454A-8844-03EE1BFB9F2F}"/>
              </a:ext>
            </a:extLst>
          </p:cNvPr>
          <p:cNvSpPr>
            <a:spLocks noGrp="1"/>
          </p:cNvSpPr>
          <p:nvPr>
            <p:ph type="body" sz="quarter" idx="11" hasCustomPrompt="1"/>
          </p:nvPr>
        </p:nvSpPr>
        <p:spPr>
          <a:xfrm>
            <a:off x="676691" y="450869"/>
            <a:ext cx="7783741" cy="571500"/>
          </a:xfrm>
          <a:prstGeom prst="rect">
            <a:avLst/>
          </a:prstGeom>
        </p:spPr>
        <p:txBody>
          <a:bodyPr/>
          <a:lstStyle>
            <a:lvl1pPr marL="0" indent="0">
              <a:lnSpc>
                <a:spcPct val="100000"/>
              </a:lnSpc>
              <a:spcBef>
                <a:spcPts val="0"/>
              </a:spcBef>
              <a:buNone/>
              <a:defRPr sz="3200" b="1">
                <a:solidFill>
                  <a:srgbClr val="E10016"/>
                </a:solidFill>
                <a:latin typeface="Century Gothic" pitchFamily="34" charset="0"/>
              </a:defRPr>
            </a:lvl1pPr>
          </a:lstStyle>
          <a:p>
            <a:pPr lvl="0"/>
            <a:r>
              <a:rPr lang="en-US"/>
              <a:t>Insert title for table</a:t>
            </a:r>
            <a:endParaRPr lang="ru-UA"/>
          </a:p>
        </p:txBody>
      </p:sp>
    </p:spTree>
    <p:extLst>
      <p:ext uri="{BB962C8B-B14F-4D97-AF65-F5344CB8AC3E}">
        <p14:creationId xmlns:p14="http://schemas.microsoft.com/office/powerpoint/2010/main" val="217333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1">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4C8BBF1-ED0C-4FDC-8CBF-87E116DB62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87" r="17561"/>
          <a:stretch/>
        </p:blipFill>
        <p:spPr>
          <a:xfrm>
            <a:off x="0" y="-12932"/>
            <a:ext cx="9150350" cy="5933440"/>
          </a:xfrm>
          <a:prstGeom prst="rect">
            <a:avLst/>
          </a:prstGeom>
        </p:spPr>
      </p:pic>
      <p:pic>
        <p:nvPicPr>
          <p:cNvPr id="8"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7"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1626167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4">
            <a:extLst>
              <a:ext uri="{FF2B5EF4-FFF2-40B4-BE49-F238E27FC236}">
                <a16:creationId xmlns:a16="http://schemas.microsoft.com/office/drawing/2014/main" id="{7BB1CE57-CE54-4D23-AD9F-5CDDF23346AC}"/>
              </a:ext>
            </a:extLst>
          </p:cNvPr>
          <p:cNvSpPr>
            <a:spLocks noGrp="1"/>
          </p:cNvSpPr>
          <p:nvPr>
            <p:ph type="chart" sz="quarter" idx="11" hasCustomPrompt="1"/>
          </p:nvPr>
        </p:nvSpPr>
        <p:spPr>
          <a:xfrm>
            <a:off x="669929" y="1169988"/>
            <a:ext cx="8222552" cy="4670425"/>
          </a:xfrm>
          <a:prstGeom prst="rect">
            <a:avLst/>
          </a:prstGeom>
        </p:spPr>
        <p:txBody>
          <a:bodyPr/>
          <a:lstStyle>
            <a:lvl1pPr marL="444500" indent="0">
              <a:defRPr>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tabLst/>
              <a:defRPr/>
            </a:pPr>
            <a:r>
              <a:rPr kumimoji="0" lang="en-US" sz="1800" b="0" i="0" u="none" strike="noStrike" kern="0" cap="none" spc="0" normalizeH="0" baseline="0" noProof="0">
                <a:ln>
                  <a:noFill/>
                </a:ln>
                <a:solidFill>
                  <a:sysClr val="windowText" lastClr="000000"/>
                </a:solidFill>
                <a:effectLst/>
                <a:uLnTx/>
                <a:uFillTx/>
              </a:rPr>
              <a:t> Click icon to add chart</a:t>
            </a:r>
            <a:endParaRPr kumimoji="0" lang="ru-UA" sz="1800" b="0" i="0" u="none" strike="noStrike" kern="0" cap="none" spc="0" normalizeH="0" baseline="0" noProof="0">
              <a:ln>
                <a:noFill/>
              </a:ln>
              <a:solidFill>
                <a:sysClr val="windowText" lastClr="000000"/>
              </a:solidFill>
              <a:effectLst/>
              <a:uLnTx/>
              <a:uFillTx/>
            </a:endParaRPr>
          </a:p>
        </p:txBody>
      </p:sp>
      <p:sp>
        <p:nvSpPr>
          <p:cNvPr id="15" name="Text Placeholder 3">
            <a:extLst>
              <a:ext uri="{FF2B5EF4-FFF2-40B4-BE49-F238E27FC236}">
                <a16:creationId xmlns:a16="http://schemas.microsoft.com/office/drawing/2014/main" id="{4509CE47-4744-4152-88A2-C40FF9840C11}"/>
              </a:ext>
            </a:extLst>
          </p:cNvPr>
          <p:cNvSpPr>
            <a:spLocks noGrp="1"/>
          </p:cNvSpPr>
          <p:nvPr>
            <p:ph type="body" sz="quarter" idx="12" hasCustomPrompt="1"/>
          </p:nvPr>
        </p:nvSpPr>
        <p:spPr>
          <a:xfrm>
            <a:off x="673511" y="444523"/>
            <a:ext cx="8218969" cy="574675"/>
          </a:xfrm>
          <a:prstGeom prst="rect">
            <a:avLst/>
          </a:prstGeom>
        </p:spPr>
        <p:txBody>
          <a:bodyPr/>
          <a:lstStyle>
            <a:lvl1pPr marL="0" indent="0">
              <a:lnSpc>
                <a:spcPct val="100000"/>
              </a:lnSpc>
              <a:spcBef>
                <a:spcPts val="0"/>
              </a:spcBef>
              <a:buNone/>
              <a:defRPr sz="3200" b="1">
                <a:solidFill>
                  <a:srgbClr val="E10016"/>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E10016"/>
                </a:solidFill>
                <a:effectLst/>
                <a:uLnTx/>
                <a:uFillTx/>
              </a:rPr>
              <a:t>Insert chart title</a:t>
            </a:r>
            <a:endParaRPr kumimoji="0" lang="ru-UA" sz="3200" b="1" i="0" u="none" strike="noStrike" kern="0" cap="none" spc="0" normalizeH="0" baseline="0" noProof="0">
              <a:ln>
                <a:noFill/>
              </a:ln>
              <a:solidFill>
                <a:srgbClr val="E10016"/>
              </a:solidFill>
              <a:effectLst/>
              <a:uLnTx/>
              <a:uFillTx/>
            </a:endParaRPr>
          </a:p>
        </p:txBody>
      </p:sp>
    </p:spTree>
    <p:extLst>
      <p:ext uri="{BB962C8B-B14F-4D97-AF65-F5344CB8AC3E}">
        <p14:creationId xmlns:p14="http://schemas.microsoft.com/office/powerpoint/2010/main" val="2887264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ag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6A7CC75-EE35-4951-A284-9E3A94A54449}"/>
              </a:ext>
            </a:extLst>
          </p:cNvPr>
          <p:cNvSpPr>
            <a:spLocks noGrp="1"/>
          </p:cNvSpPr>
          <p:nvPr>
            <p:ph type="body" sz="quarter" idx="10" hasCustomPrompt="1"/>
          </p:nvPr>
        </p:nvSpPr>
        <p:spPr>
          <a:xfrm>
            <a:off x="1463911" y="3056957"/>
            <a:ext cx="6216178" cy="814387"/>
          </a:xfrm>
          <a:prstGeom prst="rect">
            <a:avLst/>
          </a:prstGeom>
        </p:spPr>
        <p:txBody>
          <a:bodyPr/>
          <a:lstStyle>
            <a:lvl1pPr marL="0" indent="0">
              <a:lnSpc>
                <a:spcPct val="100000"/>
              </a:lnSpc>
              <a:spcBef>
                <a:spcPts val="0"/>
              </a:spcBef>
              <a:buNone/>
              <a:defRPr sz="3900" i="1" baseline="0">
                <a:solidFill>
                  <a:schemeClr val="bg1"/>
                </a:solidFill>
                <a:latin typeface="Times New Roman" panose="02020603050405020304" pitchFamily="18" charset="0"/>
                <a:cs typeface="Times New Roman" panose="02020603050405020304" pitchFamily="18"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900" b="0" i="1"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“Insert your quotation here”</a:t>
            </a:r>
            <a:endParaRPr kumimoji="0" lang="ru-UA" sz="3900" b="0" i="1"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827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6A7CC75-EE35-4951-A284-9E3A94A54449}"/>
              </a:ext>
            </a:extLst>
          </p:cNvPr>
          <p:cNvSpPr>
            <a:spLocks noGrp="1"/>
          </p:cNvSpPr>
          <p:nvPr>
            <p:ph type="body" sz="quarter" idx="10" hasCustomPrompt="1"/>
          </p:nvPr>
        </p:nvSpPr>
        <p:spPr>
          <a:xfrm>
            <a:off x="1607927" y="3056957"/>
            <a:ext cx="5928146" cy="814387"/>
          </a:xfrm>
          <a:prstGeom prst="rect">
            <a:avLst/>
          </a:prstGeom>
        </p:spPr>
        <p:txBody>
          <a:bodyPr/>
          <a:lstStyle>
            <a:lvl1pPr marL="0" indent="0" algn="ctr">
              <a:lnSpc>
                <a:spcPct val="100000"/>
              </a:lnSpc>
              <a:spcBef>
                <a:spcPts val="0"/>
              </a:spcBef>
              <a:buNone/>
              <a:defRPr sz="3200" b="1" i="0" baseline="0">
                <a:solidFill>
                  <a:schemeClr val="bg1"/>
                </a:solidFill>
                <a:latin typeface="+mj-lt"/>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latin typeface="Century Gothic"/>
                <a:cs typeface="Times New Roman" panose="02020603050405020304" pitchFamily="18" charset="0"/>
              </a:rPr>
              <a:t>Use as a divider slide</a:t>
            </a:r>
            <a:endParaRPr kumimoji="0" lang="ru-UA" sz="3200" b="1" i="0" u="none" strike="noStrike" kern="0" cap="none" spc="0" normalizeH="0" baseline="0" noProof="0">
              <a:ln>
                <a:noFill/>
              </a:ln>
              <a:solidFill>
                <a:sysClr val="window" lastClr="FFFFFF"/>
              </a:solidFill>
              <a:effectLst/>
              <a:uLnTx/>
              <a:uFillTx/>
              <a:latin typeface="Century Gothic"/>
              <a:cs typeface="Times New Roman" panose="02020603050405020304" pitchFamily="18" charset="0"/>
            </a:endParaRPr>
          </a:p>
        </p:txBody>
      </p:sp>
    </p:spTree>
    <p:extLst>
      <p:ext uri="{BB962C8B-B14F-4D97-AF65-F5344CB8AC3E}">
        <p14:creationId xmlns:p14="http://schemas.microsoft.com/office/powerpoint/2010/main" val="3097233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dges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FFA51823-F9D5-4C73-AB78-C24A5CB319D3}"/>
              </a:ext>
            </a:extLst>
          </p:cNvPr>
          <p:cNvSpPr>
            <a:spLocks noGrp="1"/>
          </p:cNvSpPr>
          <p:nvPr>
            <p:ph type="pic" sz="quarter" idx="12"/>
          </p:nvPr>
        </p:nvSpPr>
        <p:spPr>
          <a:xfrm>
            <a:off x="755576" y="2000250"/>
            <a:ext cx="4075112" cy="2590800"/>
          </a:xfrm>
          <a:prstGeom prst="rect">
            <a:avLst/>
          </a:prstGeom>
        </p:spPr>
        <p:txBody>
          <a:bodyPr/>
          <a:lstStyle>
            <a:lvl1pPr>
              <a:defRPr>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ysClr val="windowText" lastClr="000000"/>
              </a:solidFill>
              <a:effectLst/>
              <a:uLnTx/>
              <a:uFillTx/>
            </a:endParaRPr>
          </a:p>
        </p:txBody>
      </p:sp>
      <p:sp>
        <p:nvSpPr>
          <p:cNvPr id="8" name="Picture Placeholder 6">
            <a:extLst>
              <a:ext uri="{FF2B5EF4-FFF2-40B4-BE49-F238E27FC236}">
                <a16:creationId xmlns:a16="http://schemas.microsoft.com/office/drawing/2014/main" id="{F2E8330E-ADE2-4894-86E6-37150D83F5F8}"/>
              </a:ext>
            </a:extLst>
          </p:cNvPr>
          <p:cNvSpPr>
            <a:spLocks noGrp="1"/>
          </p:cNvSpPr>
          <p:nvPr>
            <p:ph type="pic" sz="quarter" idx="10"/>
          </p:nvPr>
        </p:nvSpPr>
        <p:spPr>
          <a:xfrm>
            <a:off x="5508104" y="2000249"/>
            <a:ext cx="3228974" cy="2590799"/>
          </a:xfrm>
          <a:prstGeom prst="rect">
            <a:avLst/>
          </a:prstGeom>
        </p:spPr>
        <p:txBody>
          <a:bodyPr/>
          <a:lstStyle>
            <a:lvl1pPr>
              <a:defRPr sz="2000">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U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84285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dges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859F912-7ABB-4DEA-83F0-88E369A161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724128" y="2273370"/>
            <a:ext cx="2498036" cy="2003425"/>
          </a:xfrm>
          <a:prstGeom prst="rect">
            <a:avLst/>
          </a:prstGeom>
        </p:spPr>
      </p:pic>
      <p:pic>
        <p:nvPicPr>
          <p:cNvPr id="12290" name="Picture 2" descr="D:\хант\!!!!Надеждааа\!!CN\US News\drive-download-20210603T152117Z-001\USNWR2020_CNBadges_Neonatology_Set3_NL-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8814" y="2082941"/>
            <a:ext cx="3576425" cy="238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180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bscribe 1">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4723123-3C27-41B8-B542-04881609B03A}"/>
              </a:ext>
            </a:extLst>
          </p:cNvPr>
          <p:cNvSpPr/>
          <p:nvPr userDrawn="1"/>
        </p:nvSpPr>
        <p:spPr>
          <a:xfrm>
            <a:off x="793757" y="4536201"/>
            <a:ext cx="5115503" cy="394467"/>
          </a:xfrm>
          <a:prstGeom prst="rect">
            <a:avLst/>
          </a:prstGeom>
          <a:solidFill>
            <a:sysClr val="window" lastClr="FFFFFF"/>
          </a:solidFill>
        </p:spPr>
        <p:txBody>
          <a:bodyPr wrap="none" lIns="102870" rIns="51435" bIns="51435">
            <a:spAutoFit/>
          </a:bodyPr>
          <a:lstStyle/>
          <a:p>
            <a:pPr marL="0" marR="0" lvl="0" indent="0" algn="ctr" defTabSz="914400" eaLnBrk="1" fontAlgn="auto" latinLnBrk="0" hangingPunct="1">
              <a:lnSpc>
                <a:spcPts val="2475"/>
              </a:lnSpc>
              <a:spcBef>
                <a:spcPts val="0"/>
              </a:spcBef>
              <a:spcAft>
                <a:spcPts val="0"/>
              </a:spcAft>
              <a:buClrTx/>
              <a:buSzTx/>
              <a:buFontTx/>
              <a:buNone/>
              <a:tabLst/>
              <a:defRPr/>
            </a:pPr>
            <a:r>
              <a:rPr kumimoji="0" lang="en-US" sz="2000" b="1" i="0" u="none" strike="noStrike" kern="0" cap="none" spc="0" normalizeH="0" baseline="0" noProof="0">
                <a:ln>
                  <a:noFill/>
                </a:ln>
                <a:solidFill>
                  <a:srgbClr val="E10016"/>
                </a:solidFill>
                <a:effectLst/>
                <a:uLnTx/>
                <a:uFillTx/>
                <a:latin typeface="Century Gothic" pitchFamily="34" charset="0"/>
              </a:rPr>
              <a:t>InnovationDistrict.ChildrensNational.org </a:t>
            </a:r>
          </a:p>
        </p:txBody>
      </p:sp>
      <p:sp>
        <p:nvSpPr>
          <p:cNvPr id="16" name="TextBox 15">
            <a:extLst>
              <a:ext uri="{FF2B5EF4-FFF2-40B4-BE49-F238E27FC236}">
                <a16:creationId xmlns:a16="http://schemas.microsoft.com/office/drawing/2014/main" id="{342979C4-A774-4F0F-8636-DB112B663158}"/>
              </a:ext>
            </a:extLst>
          </p:cNvPr>
          <p:cNvSpPr txBox="1"/>
          <p:nvPr userDrawn="1"/>
        </p:nvSpPr>
        <p:spPr>
          <a:xfrm>
            <a:off x="688674" y="488991"/>
            <a:ext cx="7061500"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latin typeface="Century Gothic" pitchFamily="34" charset="0"/>
              </a:rPr>
              <a:t>Subscribe and Follow Us</a:t>
            </a:r>
            <a:endParaRPr kumimoji="0" lang="ru-UA" sz="3200" b="0" i="0" u="none" strike="noStrike" kern="0" cap="none" spc="0" normalizeH="0" baseline="0" noProof="0">
              <a:ln>
                <a:noFill/>
              </a:ln>
              <a:solidFill>
                <a:sysClr val="windowText" lastClr="000000"/>
              </a:solidFill>
              <a:effectLst/>
              <a:uLnTx/>
              <a:uFillTx/>
              <a:latin typeface="Century Gothic" pitchFamily="34" charset="0"/>
            </a:endParaRPr>
          </a:p>
        </p:txBody>
      </p:sp>
      <p:sp>
        <p:nvSpPr>
          <p:cNvPr id="17" name="TextBox 16">
            <a:extLst>
              <a:ext uri="{FF2B5EF4-FFF2-40B4-BE49-F238E27FC236}">
                <a16:creationId xmlns:a16="http://schemas.microsoft.com/office/drawing/2014/main" id="{8AFDBAE4-B409-4224-B921-C380FDEC5031}"/>
              </a:ext>
            </a:extLst>
          </p:cNvPr>
          <p:cNvSpPr txBox="1"/>
          <p:nvPr userDrawn="1"/>
        </p:nvSpPr>
        <p:spPr>
          <a:xfrm>
            <a:off x="1643063" y="1901838"/>
            <a:ext cx="7061499" cy="1658274"/>
          </a:xfrm>
          <a:prstGeom prst="rect">
            <a:avLst/>
          </a:prstGeom>
          <a:noFill/>
        </p:spPr>
        <p:txBody>
          <a:bodyPr wrap="square">
            <a:spAutoFit/>
          </a:bodyPr>
          <a:lstStyle/>
          <a:p>
            <a:pPr marL="0" marR="0" lvl="0" indent="0" defTabSz="914400" eaLnBrk="1" fontAlgn="auto" latinLnBrk="0" hangingPunct="1">
              <a:lnSpc>
                <a:spcPts val="2475"/>
              </a:lnSpc>
              <a:spcBef>
                <a:spcPts val="750"/>
              </a:spcBef>
              <a:spcAft>
                <a:spcPts val="0"/>
              </a:spcAft>
              <a:buClrTx/>
              <a:buSzTx/>
              <a:buFontTx/>
              <a:buNone/>
              <a:tabLst/>
              <a:defRPr/>
            </a:pPr>
            <a:r>
              <a:rPr kumimoji="0" lang="en-US" sz="2000" b="1" i="0" u="none" strike="noStrike" kern="0" cap="all" spc="0" normalizeH="0" baseline="0" noProof="0">
                <a:ln>
                  <a:noFill/>
                </a:ln>
                <a:solidFill>
                  <a:sysClr val="window" lastClr="FFFFFF"/>
                </a:solidFill>
                <a:effectLst/>
                <a:uLnTx/>
                <a:uFillTx/>
                <a:latin typeface="Century Gothic" pitchFamily="34" charset="0"/>
              </a:rPr>
              <a:t>Facebook</a:t>
            </a:r>
            <a:r>
              <a:rPr kumimoji="0" lang="en-US" sz="2000" b="1" i="0" u="none" strike="noStrike" kern="0" cap="none" spc="0" normalizeH="0" baseline="0" noProof="0">
                <a:ln>
                  <a:noFill/>
                </a:ln>
                <a:solidFill>
                  <a:sysClr val="window" lastClr="FFFFFF"/>
                </a:solidFill>
                <a:effectLst/>
                <a:uLnTx/>
                <a:uFillTx/>
                <a:latin typeface="Century Gothic" pitchFamily="34" charset="0"/>
              </a:rPr>
              <a:t>   |   @childrens.national</a:t>
            </a:r>
          </a:p>
          <a:p>
            <a:pPr marL="0" marR="0" lvl="0" indent="0" defTabSz="914400" eaLnBrk="1" fontAlgn="auto" latinLnBrk="0" hangingPunct="1">
              <a:lnSpc>
                <a:spcPts val="2475"/>
              </a:lnSpc>
              <a:spcBef>
                <a:spcPts val="750"/>
              </a:spcBef>
              <a:spcAft>
                <a:spcPts val="0"/>
              </a:spcAft>
              <a:buClrTx/>
              <a:buSzTx/>
              <a:buFontTx/>
              <a:buNone/>
              <a:tabLst/>
              <a:defRPr/>
            </a:pPr>
            <a:r>
              <a:rPr kumimoji="0" lang="en-US" sz="2000" b="1" i="0" u="none" strike="noStrike" kern="0" cap="all" spc="0" normalizeH="0" baseline="0" noProof="0">
                <a:ln>
                  <a:noFill/>
                </a:ln>
                <a:solidFill>
                  <a:sysClr val="window" lastClr="FFFFFF"/>
                </a:solidFill>
                <a:effectLst/>
                <a:uLnTx/>
                <a:uFillTx/>
                <a:latin typeface="Century Gothic" pitchFamily="34" charset="0"/>
              </a:rPr>
              <a:t>Twitter</a:t>
            </a:r>
            <a:r>
              <a:rPr kumimoji="0" lang="en-US" sz="2000" b="1" i="0" u="none" strike="noStrike" kern="0" cap="none" spc="0" normalizeH="0" baseline="0" noProof="0">
                <a:ln>
                  <a:noFill/>
                </a:ln>
                <a:solidFill>
                  <a:sysClr val="window" lastClr="FFFFFF"/>
                </a:solidFill>
                <a:effectLst/>
                <a:uLnTx/>
                <a:uFillTx/>
                <a:latin typeface="Century Gothic" pitchFamily="34" charset="0"/>
              </a:rPr>
              <a:t>   |   @ChildrensNatl</a:t>
            </a:r>
          </a:p>
          <a:p>
            <a:pPr marL="0" marR="0" lvl="0" indent="0" defTabSz="914400" eaLnBrk="1" fontAlgn="auto" latinLnBrk="0" hangingPunct="1">
              <a:lnSpc>
                <a:spcPts val="2475"/>
              </a:lnSpc>
              <a:spcBef>
                <a:spcPts val="750"/>
              </a:spcBef>
              <a:spcAft>
                <a:spcPts val="0"/>
              </a:spcAft>
              <a:buClrTx/>
              <a:buSzTx/>
              <a:buFontTx/>
              <a:buNone/>
              <a:tabLst/>
              <a:defRPr/>
            </a:pPr>
            <a:r>
              <a:rPr kumimoji="0" lang="en-US" sz="2000" b="1" i="0" u="none" strike="noStrike" kern="0" cap="all" spc="0" normalizeH="0" baseline="0" noProof="0">
                <a:ln>
                  <a:noFill/>
                </a:ln>
                <a:solidFill>
                  <a:sysClr val="window" lastClr="FFFFFF"/>
                </a:solidFill>
                <a:effectLst/>
                <a:uLnTx/>
                <a:uFillTx/>
                <a:latin typeface="Century Gothic" pitchFamily="34" charset="0"/>
              </a:rPr>
              <a:t>Instagram</a:t>
            </a:r>
            <a:r>
              <a:rPr kumimoji="0" lang="en-US" sz="2000" b="1" i="0" u="none" strike="noStrike" kern="0" cap="none" spc="0" normalizeH="0" baseline="0" noProof="0">
                <a:ln>
                  <a:noFill/>
                </a:ln>
                <a:solidFill>
                  <a:sysClr val="window" lastClr="FFFFFF"/>
                </a:solidFill>
                <a:effectLst/>
                <a:uLnTx/>
                <a:uFillTx/>
                <a:latin typeface="Century Gothic" pitchFamily="34" charset="0"/>
              </a:rPr>
              <a:t>   |   </a:t>
            </a:r>
            <a:r>
              <a:rPr kumimoji="0" lang="en-US" sz="2000" b="1" i="0" u="none" strike="noStrike" kern="0" cap="none" spc="0" normalizeH="0" baseline="0" noProof="0" err="1">
                <a:ln>
                  <a:noFill/>
                </a:ln>
                <a:solidFill>
                  <a:sysClr val="window" lastClr="FFFFFF"/>
                </a:solidFill>
                <a:effectLst/>
                <a:uLnTx/>
                <a:uFillTx/>
                <a:latin typeface="Century Gothic" pitchFamily="34" charset="0"/>
              </a:rPr>
              <a:t>childrensnational</a:t>
            </a:r>
            <a:endParaRPr kumimoji="0" lang="en-US" sz="2000" b="1" i="0" u="none" strike="noStrike" kern="0" cap="none" spc="0" normalizeH="0" baseline="0" noProof="0">
              <a:ln>
                <a:noFill/>
              </a:ln>
              <a:solidFill>
                <a:sysClr val="window" lastClr="FFFFFF"/>
              </a:solidFill>
              <a:effectLst/>
              <a:uLnTx/>
              <a:uFillTx/>
              <a:latin typeface="Century Gothic" pitchFamily="34" charset="0"/>
            </a:endParaRPr>
          </a:p>
          <a:p>
            <a:pPr marL="0" marR="0" lvl="0" indent="0" defTabSz="914400" eaLnBrk="1" fontAlgn="auto" latinLnBrk="0" hangingPunct="1">
              <a:lnSpc>
                <a:spcPts val="2475"/>
              </a:lnSpc>
              <a:spcBef>
                <a:spcPts val="750"/>
              </a:spcBef>
              <a:spcAft>
                <a:spcPts val="0"/>
              </a:spcAft>
              <a:buClrTx/>
              <a:buSzTx/>
              <a:buFontTx/>
              <a:buNone/>
              <a:tabLst/>
              <a:defRPr/>
            </a:pPr>
            <a:r>
              <a:rPr kumimoji="0" lang="en-US" sz="2000" b="1" i="0" u="none" strike="noStrike" kern="0" cap="all" spc="0" normalizeH="0" baseline="0" noProof="0" err="1">
                <a:ln>
                  <a:noFill/>
                </a:ln>
                <a:solidFill>
                  <a:sysClr val="window" lastClr="FFFFFF"/>
                </a:solidFill>
                <a:effectLst/>
                <a:uLnTx/>
                <a:uFillTx/>
                <a:latin typeface="Century Gothic" pitchFamily="34" charset="0"/>
              </a:rPr>
              <a:t>Linkedin</a:t>
            </a:r>
            <a:r>
              <a:rPr kumimoji="0" lang="en-US" sz="2000" b="1" i="0" u="none" strike="noStrike" kern="0" cap="none" spc="0" normalizeH="0" baseline="0" noProof="0">
                <a:ln>
                  <a:noFill/>
                </a:ln>
                <a:solidFill>
                  <a:sysClr val="window" lastClr="FFFFFF"/>
                </a:solidFill>
                <a:effectLst/>
                <a:uLnTx/>
                <a:uFillTx/>
                <a:latin typeface="Century Gothic" pitchFamily="34" charset="0"/>
              </a:rPr>
              <a:t>   |   Children’s National Hospital</a:t>
            </a:r>
          </a:p>
        </p:txBody>
      </p:sp>
      <p:pic>
        <p:nvPicPr>
          <p:cNvPr id="18" name="Picture 2">
            <a:extLst>
              <a:ext uri="{FF2B5EF4-FFF2-40B4-BE49-F238E27FC236}">
                <a16:creationId xmlns:a16="http://schemas.microsoft.com/office/drawing/2014/main" id="{2505D4B5-38BB-4C06-9865-08443E3AA7C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17833" y="1891281"/>
            <a:ext cx="398685" cy="1650560"/>
          </a:xfrm>
          <a:prstGeom prst="rect">
            <a:avLst/>
          </a:prstGeom>
        </p:spPr>
      </p:pic>
    </p:spTree>
    <p:extLst>
      <p:ext uri="{BB962C8B-B14F-4D97-AF65-F5344CB8AC3E}">
        <p14:creationId xmlns:p14="http://schemas.microsoft.com/office/powerpoint/2010/main" val="1462211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bscrib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7385CF5A-3056-4940-AFE7-2746D1381D0B}"/>
              </a:ext>
            </a:extLst>
          </p:cNvPr>
          <p:cNvSpPr/>
          <p:nvPr userDrawn="1"/>
        </p:nvSpPr>
        <p:spPr>
          <a:xfrm>
            <a:off x="771455" y="4500490"/>
            <a:ext cx="5115503" cy="394467"/>
          </a:xfrm>
          <a:prstGeom prst="rect">
            <a:avLst/>
          </a:prstGeom>
          <a:solidFill>
            <a:srgbClr val="E10016"/>
          </a:solidFill>
        </p:spPr>
        <p:txBody>
          <a:bodyPr wrap="none" lIns="102870" rIns="51435" bIns="51435">
            <a:spAutoFit/>
          </a:bodyPr>
          <a:lstStyle/>
          <a:p>
            <a:pPr marL="0" marR="0" lvl="0" indent="0" algn="ctr" defTabSz="914400" eaLnBrk="1" fontAlgn="auto" latinLnBrk="0" hangingPunct="1">
              <a:lnSpc>
                <a:spcPts val="2475"/>
              </a:lnSpc>
              <a:spcBef>
                <a:spcPts val="0"/>
              </a:spcBef>
              <a:spcAft>
                <a:spcPts val="0"/>
              </a:spcAft>
              <a:buClrTx/>
              <a:buSzTx/>
              <a:buFontTx/>
              <a:buNone/>
              <a:tabLst/>
              <a:defRPr/>
            </a:pPr>
            <a:r>
              <a:rPr kumimoji="0" lang="en-US" sz="2000" b="1" i="0" u="none" strike="noStrike" kern="0" cap="none" spc="0" normalizeH="0" baseline="0" noProof="0">
                <a:ln>
                  <a:noFill/>
                </a:ln>
                <a:solidFill>
                  <a:sysClr val="window" lastClr="FFFFFF"/>
                </a:solidFill>
                <a:effectLst/>
                <a:uLnTx/>
                <a:uFillTx/>
                <a:latin typeface="Century Gothic" pitchFamily="34" charset="0"/>
              </a:rPr>
              <a:t>InnovationDistrict.ChildrensNational.org</a:t>
            </a:r>
            <a:r>
              <a:rPr kumimoji="0" lang="en-US" sz="2000" b="1" i="0" u="none" strike="noStrike" kern="0" cap="none" spc="0" normalizeH="0" baseline="0" noProof="0">
                <a:ln>
                  <a:noFill/>
                </a:ln>
                <a:solidFill>
                  <a:sysClr val="windowText" lastClr="000000"/>
                </a:solidFill>
                <a:effectLst/>
                <a:uLnTx/>
                <a:uFillTx/>
                <a:latin typeface="Century Gothic" pitchFamily="34" charset="0"/>
              </a:rPr>
              <a:t> </a:t>
            </a:r>
          </a:p>
        </p:txBody>
      </p:sp>
      <p:sp>
        <p:nvSpPr>
          <p:cNvPr id="14" name="TextBox 13">
            <a:extLst>
              <a:ext uri="{FF2B5EF4-FFF2-40B4-BE49-F238E27FC236}">
                <a16:creationId xmlns:a16="http://schemas.microsoft.com/office/drawing/2014/main" id="{F509848A-AAD0-4841-8D00-511466BAD4ED}"/>
              </a:ext>
            </a:extLst>
          </p:cNvPr>
          <p:cNvSpPr txBox="1"/>
          <p:nvPr userDrawn="1"/>
        </p:nvSpPr>
        <p:spPr>
          <a:xfrm>
            <a:off x="670492" y="511371"/>
            <a:ext cx="7216208"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E10016"/>
                </a:solidFill>
                <a:effectLst/>
                <a:uLnTx/>
                <a:uFillTx/>
                <a:latin typeface="Century Gothic" pitchFamily="34" charset="0"/>
              </a:rPr>
              <a:t>Subscribe and Follow Us</a:t>
            </a:r>
            <a:endParaRPr kumimoji="0" lang="ru-UA" sz="3200" b="0" i="0" u="none" strike="noStrike" kern="0" cap="none" spc="0" normalizeH="0" baseline="0" noProof="0">
              <a:ln>
                <a:noFill/>
              </a:ln>
              <a:solidFill>
                <a:srgbClr val="E10016"/>
              </a:solidFill>
              <a:effectLst/>
              <a:uLnTx/>
              <a:uFillTx/>
              <a:latin typeface="Century Gothic" pitchFamily="34" charset="0"/>
            </a:endParaRPr>
          </a:p>
        </p:txBody>
      </p:sp>
      <p:sp>
        <p:nvSpPr>
          <p:cNvPr id="15" name="TextBox 14">
            <a:extLst>
              <a:ext uri="{FF2B5EF4-FFF2-40B4-BE49-F238E27FC236}">
                <a16:creationId xmlns:a16="http://schemas.microsoft.com/office/drawing/2014/main" id="{3AEA9647-711C-458F-BDBE-497713D54765}"/>
              </a:ext>
            </a:extLst>
          </p:cNvPr>
          <p:cNvSpPr txBox="1"/>
          <p:nvPr userDrawn="1"/>
        </p:nvSpPr>
        <p:spPr>
          <a:xfrm>
            <a:off x="1624770" y="1927597"/>
            <a:ext cx="7216207" cy="1658274"/>
          </a:xfrm>
          <a:prstGeom prst="rect">
            <a:avLst/>
          </a:prstGeom>
          <a:noFill/>
        </p:spPr>
        <p:txBody>
          <a:bodyPr wrap="square">
            <a:spAutoFit/>
          </a:bodyPr>
          <a:lstStyle/>
          <a:p>
            <a:pPr marL="0" marR="0" lvl="0" indent="0" defTabSz="914400" eaLnBrk="1" fontAlgn="auto" latinLnBrk="0" hangingPunct="1">
              <a:lnSpc>
                <a:spcPts val="2475"/>
              </a:lnSpc>
              <a:spcBef>
                <a:spcPts val="750"/>
              </a:spcBef>
              <a:spcAft>
                <a:spcPts val="0"/>
              </a:spcAft>
              <a:buClrTx/>
              <a:buSzTx/>
              <a:buFontTx/>
              <a:buNone/>
              <a:tabLst/>
              <a:defRPr/>
            </a:pPr>
            <a:r>
              <a:rPr kumimoji="0" lang="en-US" sz="2000" b="1" i="0" u="none" strike="noStrike" kern="0" cap="all" spc="0" normalizeH="0" baseline="0" noProof="0">
                <a:ln>
                  <a:noFill/>
                </a:ln>
                <a:solidFill>
                  <a:sysClr val="windowText" lastClr="000000"/>
                </a:solidFill>
                <a:effectLst/>
                <a:uLnTx/>
                <a:uFillTx/>
                <a:latin typeface="Century Gothic" pitchFamily="34" charset="0"/>
              </a:rPr>
              <a:t>Facebook</a:t>
            </a:r>
            <a:r>
              <a:rPr kumimoji="0" lang="en-US" sz="2000" b="1" i="0" u="none" strike="noStrike" kern="0" cap="none" spc="0" normalizeH="0" baseline="0" noProof="0">
                <a:ln>
                  <a:noFill/>
                </a:ln>
                <a:solidFill>
                  <a:sysClr val="windowText" lastClr="000000"/>
                </a:solidFill>
                <a:effectLst/>
                <a:uLnTx/>
                <a:uFillTx/>
                <a:latin typeface="Century Gothic" pitchFamily="34" charset="0"/>
              </a:rPr>
              <a:t>   |   @childrens.national</a:t>
            </a:r>
          </a:p>
          <a:p>
            <a:pPr marL="0" marR="0" lvl="0" indent="0" defTabSz="914400" eaLnBrk="1" fontAlgn="auto" latinLnBrk="0" hangingPunct="1">
              <a:lnSpc>
                <a:spcPts val="2475"/>
              </a:lnSpc>
              <a:spcBef>
                <a:spcPts val="750"/>
              </a:spcBef>
              <a:spcAft>
                <a:spcPts val="0"/>
              </a:spcAft>
              <a:buClrTx/>
              <a:buSzTx/>
              <a:buFontTx/>
              <a:buNone/>
              <a:tabLst/>
              <a:defRPr/>
            </a:pPr>
            <a:r>
              <a:rPr kumimoji="0" lang="en-US" sz="2000" b="1" i="0" u="none" strike="noStrike" kern="0" cap="all" spc="0" normalizeH="0" baseline="0" noProof="0">
                <a:ln>
                  <a:noFill/>
                </a:ln>
                <a:solidFill>
                  <a:sysClr val="windowText" lastClr="000000"/>
                </a:solidFill>
                <a:effectLst/>
                <a:uLnTx/>
                <a:uFillTx/>
                <a:latin typeface="Century Gothic" pitchFamily="34" charset="0"/>
              </a:rPr>
              <a:t>Twitter</a:t>
            </a:r>
            <a:r>
              <a:rPr kumimoji="0" lang="en-US" sz="2000" b="1" i="0" u="none" strike="noStrike" kern="0" cap="none" spc="0" normalizeH="0" baseline="0" noProof="0">
                <a:ln>
                  <a:noFill/>
                </a:ln>
                <a:solidFill>
                  <a:sysClr val="windowText" lastClr="000000"/>
                </a:solidFill>
                <a:effectLst/>
                <a:uLnTx/>
                <a:uFillTx/>
                <a:latin typeface="Century Gothic" pitchFamily="34" charset="0"/>
              </a:rPr>
              <a:t>   |   @ChildrensNatl</a:t>
            </a:r>
          </a:p>
          <a:p>
            <a:pPr marL="0" marR="0" lvl="0" indent="0" defTabSz="914400" eaLnBrk="1" fontAlgn="auto" latinLnBrk="0" hangingPunct="1">
              <a:lnSpc>
                <a:spcPts val="2475"/>
              </a:lnSpc>
              <a:spcBef>
                <a:spcPts val="750"/>
              </a:spcBef>
              <a:spcAft>
                <a:spcPts val="0"/>
              </a:spcAft>
              <a:buClrTx/>
              <a:buSzTx/>
              <a:buFontTx/>
              <a:buNone/>
              <a:tabLst/>
              <a:defRPr/>
            </a:pPr>
            <a:r>
              <a:rPr kumimoji="0" lang="en-US" sz="2000" b="1" i="0" u="none" strike="noStrike" kern="0" cap="all" spc="0" normalizeH="0" baseline="0" noProof="0">
                <a:ln>
                  <a:noFill/>
                </a:ln>
                <a:solidFill>
                  <a:sysClr val="windowText" lastClr="000000"/>
                </a:solidFill>
                <a:effectLst/>
                <a:uLnTx/>
                <a:uFillTx/>
                <a:latin typeface="Century Gothic" pitchFamily="34" charset="0"/>
              </a:rPr>
              <a:t>Instagram</a:t>
            </a:r>
            <a:r>
              <a:rPr kumimoji="0" lang="en-US" sz="2000" b="1" i="0" u="none" strike="noStrike" kern="0" cap="none" spc="0" normalizeH="0" baseline="0" noProof="0">
                <a:ln>
                  <a:noFill/>
                </a:ln>
                <a:solidFill>
                  <a:sysClr val="windowText" lastClr="000000"/>
                </a:solidFill>
                <a:effectLst/>
                <a:uLnTx/>
                <a:uFillTx/>
                <a:latin typeface="Century Gothic" pitchFamily="34" charset="0"/>
              </a:rPr>
              <a:t>   |   </a:t>
            </a:r>
            <a:r>
              <a:rPr kumimoji="0" lang="en-US" sz="2000" b="1" i="0" u="none" strike="noStrike" kern="0" cap="none" spc="0" normalizeH="0" baseline="0" noProof="0" err="1">
                <a:ln>
                  <a:noFill/>
                </a:ln>
                <a:solidFill>
                  <a:sysClr val="windowText" lastClr="000000"/>
                </a:solidFill>
                <a:effectLst/>
                <a:uLnTx/>
                <a:uFillTx/>
                <a:latin typeface="Century Gothic" pitchFamily="34" charset="0"/>
              </a:rPr>
              <a:t>childrensnational</a:t>
            </a:r>
            <a:endParaRPr kumimoji="0" lang="en-US" sz="2000" b="1" i="0" u="none" strike="noStrike" kern="0" cap="none" spc="0" normalizeH="0" baseline="0" noProof="0">
              <a:ln>
                <a:noFill/>
              </a:ln>
              <a:solidFill>
                <a:sysClr val="windowText" lastClr="000000"/>
              </a:solidFill>
              <a:effectLst/>
              <a:uLnTx/>
              <a:uFillTx/>
              <a:latin typeface="Century Gothic" pitchFamily="34" charset="0"/>
            </a:endParaRPr>
          </a:p>
          <a:p>
            <a:pPr marL="0" marR="0" lvl="0" indent="0" defTabSz="914400" eaLnBrk="1" fontAlgn="auto" latinLnBrk="0" hangingPunct="1">
              <a:lnSpc>
                <a:spcPts val="2475"/>
              </a:lnSpc>
              <a:spcBef>
                <a:spcPts val="750"/>
              </a:spcBef>
              <a:spcAft>
                <a:spcPts val="0"/>
              </a:spcAft>
              <a:buClrTx/>
              <a:buSzTx/>
              <a:buFontTx/>
              <a:buNone/>
              <a:tabLst/>
              <a:defRPr/>
            </a:pPr>
            <a:r>
              <a:rPr kumimoji="0" lang="en-US" sz="2000" b="1" i="0" u="none" strike="noStrike" kern="0" cap="all" spc="0" normalizeH="0" baseline="0" noProof="0" err="1">
                <a:ln>
                  <a:noFill/>
                </a:ln>
                <a:solidFill>
                  <a:sysClr val="windowText" lastClr="000000"/>
                </a:solidFill>
                <a:effectLst/>
                <a:uLnTx/>
                <a:uFillTx/>
                <a:latin typeface="Century Gothic" pitchFamily="34" charset="0"/>
              </a:rPr>
              <a:t>Linkedin</a:t>
            </a:r>
            <a:r>
              <a:rPr kumimoji="0" lang="en-US" sz="2000" b="1" i="0" u="none" strike="noStrike" kern="0" cap="none" spc="0" normalizeH="0" baseline="0" noProof="0">
                <a:ln>
                  <a:noFill/>
                </a:ln>
                <a:solidFill>
                  <a:sysClr val="windowText" lastClr="000000"/>
                </a:solidFill>
                <a:effectLst/>
                <a:uLnTx/>
                <a:uFillTx/>
                <a:latin typeface="Century Gothic" pitchFamily="34" charset="0"/>
              </a:rPr>
              <a:t>   |   Children’s National Hospital</a:t>
            </a:r>
          </a:p>
        </p:txBody>
      </p:sp>
      <p:pic>
        <p:nvPicPr>
          <p:cNvPr id="16" name="Picture 3">
            <a:extLst>
              <a:ext uri="{FF2B5EF4-FFF2-40B4-BE49-F238E27FC236}">
                <a16:creationId xmlns:a16="http://schemas.microsoft.com/office/drawing/2014/main" id="{29919528-1883-4EB5-9AC8-C763088A906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4913" y="1943523"/>
            <a:ext cx="432743" cy="1628691"/>
          </a:xfrm>
          <a:prstGeom prst="rect">
            <a:avLst/>
          </a:prstGeom>
        </p:spPr>
      </p:pic>
    </p:spTree>
    <p:extLst>
      <p:ext uri="{BB962C8B-B14F-4D97-AF65-F5344CB8AC3E}">
        <p14:creationId xmlns:p14="http://schemas.microsoft.com/office/powerpoint/2010/main" val="158672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s 1">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019300" y="2638653"/>
            <a:ext cx="5105400" cy="646331"/>
          </a:xfrm>
          <a:prstGeom prst="rect">
            <a:avLst/>
          </a:prstGeom>
          <a:noFill/>
        </p:spPr>
        <p:txBody>
          <a:bodyPr wrap="square" rtlCol="0">
            <a:spAutoFit/>
          </a:bodyPr>
          <a:lstStyle/>
          <a:p>
            <a:pPr algn="ctr"/>
            <a:r>
              <a:rPr lang="en-US" sz="3600" b="1">
                <a:solidFill>
                  <a:schemeClr val="bg1"/>
                </a:solidFill>
                <a:latin typeface="Century Gothic" pitchFamily="34" charset="0"/>
              </a:rPr>
              <a:t>Thank You!</a:t>
            </a:r>
            <a:endParaRPr lang="ru-RU" sz="3600" b="1">
              <a:solidFill>
                <a:schemeClr val="bg1"/>
              </a:solidFill>
              <a:latin typeface="Century Gothic" pitchFamily="34" charset="0"/>
            </a:endParaRPr>
          </a:p>
        </p:txBody>
      </p:sp>
      <p:pic>
        <p:nvPicPr>
          <p:cNvPr id="1026" name="Picture 2" descr="D:\хант\!!!!Надеждааа\Children's PPTs-20210708T141911Z-001\Children_s PPTs\CH_fon-10.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2905" t="54072" r="32107" b="34267"/>
          <a:stretch/>
        </p:blipFill>
        <p:spPr bwMode="auto">
          <a:xfrm>
            <a:off x="3009900" y="3708400"/>
            <a:ext cx="3200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01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2">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4C8BBF1-ED0C-4FDC-8CBF-87E116DB62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155" r="1793"/>
          <a:stretch/>
        </p:blipFill>
        <p:spPr>
          <a:xfrm>
            <a:off x="-1" y="124"/>
            <a:ext cx="9150351" cy="6164958"/>
          </a:xfrm>
          <a:prstGeom prst="rect">
            <a:avLst/>
          </a:prstGeom>
        </p:spPr>
      </p:pic>
      <p:pic>
        <p:nvPicPr>
          <p:cNvPr id="6"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10"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85035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2-3">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4C8BBF1-ED0C-4FDC-8CBF-87E116DB62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521" r="13426"/>
          <a:stretch/>
        </p:blipFill>
        <p:spPr>
          <a:xfrm>
            <a:off x="0" y="-171400"/>
            <a:ext cx="9150350" cy="6063488"/>
          </a:xfrm>
          <a:prstGeom prst="rect">
            <a:avLst/>
          </a:prstGeom>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368807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4">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4C8BBF1-ED0C-4FDC-8CBF-87E116DB62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00"/>
          <a:stretch/>
        </p:blipFill>
        <p:spPr>
          <a:xfrm>
            <a:off x="0" y="-5312"/>
            <a:ext cx="9144000" cy="6217920"/>
          </a:xfrm>
          <a:prstGeom prst="rect">
            <a:avLst/>
          </a:prstGeom>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269269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2-5">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4C8BBF1-ED0C-4FDC-8CBF-87E116DB62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656" r="9344"/>
          <a:stretch/>
        </p:blipFill>
        <p:spPr>
          <a:xfrm>
            <a:off x="1" y="-7218"/>
            <a:ext cx="9144000" cy="6827519"/>
          </a:xfrm>
          <a:prstGeom prst="rect">
            <a:avLst/>
          </a:prstGeom>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33333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2-6">
    <p:spTree>
      <p:nvGrpSpPr>
        <p:cNvPr id="1" name=""/>
        <p:cNvGrpSpPr/>
        <p:nvPr/>
      </p:nvGrpSpPr>
      <p:grpSpPr>
        <a:xfrm>
          <a:off x="0" y="0"/>
          <a:ext cx="0" cy="0"/>
          <a:chOff x="0" y="0"/>
          <a:chExt cx="0" cy="0"/>
        </a:xfrm>
      </p:grpSpPr>
      <p:pic>
        <p:nvPicPr>
          <p:cNvPr id="8194" name="Picture 2" descr="E:\!!!НАдя\Children's PPTs-20210708T141911Z-001\8 quality\180311_805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8" y="-243408"/>
            <a:ext cx="9356726" cy="4552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хант\!!!!Надеждааа\Children's PPTs-20210708T141911Z-001\Children_s PPTs\CH_fon-07.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549"/>
          <a:stretch/>
        </p:blipFill>
        <p:spPr bwMode="auto">
          <a:xfrm>
            <a:off x="0" y="2298700"/>
            <a:ext cx="9147176" cy="455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A15986C-BFC1-4196-B644-EC42C96AEF6C}"/>
              </a:ext>
            </a:extLst>
          </p:cNvPr>
          <p:cNvSpPr>
            <a:spLocks noGrp="1"/>
          </p:cNvSpPr>
          <p:nvPr>
            <p:ph type="body" sz="quarter" idx="10" hasCustomPrompt="1"/>
          </p:nvPr>
        </p:nvSpPr>
        <p:spPr>
          <a:xfrm>
            <a:off x="681973" y="4924260"/>
            <a:ext cx="7058379" cy="933615"/>
          </a:xfrm>
          <a:prstGeom prst="rect">
            <a:avLst/>
          </a:prstGeom>
        </p:spPr>
        <p:txBody>
          <a:bodyPr/>
          <a:lstStyle>
            <a:lvl1pPr marL="0" indent="0">
              <a:lnSpc>
                <a:spcPct val="100000"/>
              </a:lnSpc>
              <a:spcBef>
                <a:spcPts val="0"/>
              </a:spcBef>
              <a:buNone/>
              <a:defRPr sz="3200" b="1">
                <a:solidFill>
                  <a:schemeClr val="bg1"/>
                </a:solidFill>
                <a:latin typeface="Century Gothic"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Title of presentation goes here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ysClr val="window" lastClr="FFFFFF"/>
                </a:solidFill>
                <a:effectLst/>
                <a:uLnTx/>
                <a:uFillTx/>
              </a:rPr>
              <a:t>and may continue to second line</a:t>
            </a:r>
            <a:endParaRPr kumimoji="0" lang="ru-UA" sz="3200" b="1" i="0" u="none" strike="noStrike" kern="0" cap="none" spc="0" normalizeH="0" baseline="0" noProof="0">
              <a:ln>
                <a:noFill/>
              </a:ln>
              <a:solidFill>
                <a:sysClr val="window" lastClr="FFFFFF"/>
              </a:solidFill>
              <a:effectLst/>
              <a:uLnTx/>
              <a:uFillTx/>
            </a:endParaRPr>
          </a:p>
        </p:txBody>
      </p:sp>
      <p:sp>
        <p:nvSpPr>
          <p:cNvPr id="6" name="Text Placeholder 5">
            <a:extLst>
              <a:ext uri="{FF2B5EF4-FFF2-40B4-BE49-F238E27FC236}">
                <a16:creationId xmlns:a16="http://schemas.microsoft.com/office/drawing/2014/main" id="{824625EF-0A73-4270-B55F-E146865307A3}"/>
              </a:ext>
            </a:extLst>
          </p:cNvPr>
          <p:cNvSpPr>
            <a:spLocks noGrp="1"/>
          </p:cNvSpPr>
          <p:nvPr>
            <p:ph type="body" sz="quarter" idx="11" hasCustomPrompt="1"/>
          </p:nvPr>
        </p:nvSpPr>
        <p:spPr>
          <a:xfrm>
            <a:off x="681973" y="5998191"/>
            <a:ext cx="7202395" cy="311129"/>
          </a:xfrm>
          <a:prstGeom prst="rect">
            <a:avLst/>
          </a:prstGeom>
        </p:spPr>
        <p:txBody>
          <a:bodyPr/>
          <a:lstStyle>
            <a:lvl1pPr marL="0" indent="0">
              <a:lnSpc>
                <a:spcPct val="100000"/>
              </a:lnSpc>
              <a:spcBef>
                <a:spcPts val="0"/>
              </a:spcBef>
              <a:buNone/>
              <a:defRPr sz="1300" b="1">
                <a:solidFill>
                  <a:schemeClr val="bg1"/>
                </a:solidFill>
                <a:latin typeface="Century Gothic"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ysClr val="window" lastClr="FFFFFF"/>
                </a:solidFill>
                <a:effectLst/>
                <a:uLnTx/>
                <a:uFillTx/>
              </a:rPr>
              <a:t>March 23, 2020|Name of presenter, Title, Department</a:t>
            </a:r>
            <a:endParaRPr kumimoji="0" lang="ru-UA" sz="13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12129001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6352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5" r:id="rId3"/>
    <p:sldLayoutId id="2147483656" r:id="rId4"/>
    <p:sldLayoutId id="2147483657" r:id="rId5"/>
    <p:sldLayoutId id="2147483660" r:id="rId6"/>
    <p:sldLayoutId id="2147483658" r:id="rId7"/>
    <p:sldLayoutId id="2147483659" r:id="rId8"/>
    <p:sldLayoutId id="2147483661" r:id="rId9"/>
    <p:sldLayoutId id="2147483662" r:id="rId10"/>
    <p:sldLayoutId id="2147483663" r:id="rId11"/>
    <p:sldLayoutId id="2147483664" r:id="rId12"/>
    <p:sldLayoutId id="2147483665" r:id="rId13"/>
    <p:sldLayoutId id="2147483666" r:id="rId14"/>
    <p:sldLayoutId id="2147483675" r:id="rId15"/>
    <p:sldLayoutId id="2147483667" r:id="rId16"/>
    <p:sldLayoutId id="2147483668" r:id="rId17"/>
    <p:sldLayoutId id="2147483669" r:id="rId18"/>
    <p:sldLayoutId id="2147483696" r:id="rId19"/>
    <p:sldLayoutId id="2147483699" r:id="rId20"/>
    <p:sldLayoutId id="2147483697" r:id="rId21"/>
    <p:sldLayoutId id="2147483670" r:id="rId22"/>
    <p:sldLayoutId id="2147483690" r:id="rId23"/>
    <p:sldLayoutId id="2147483651" r:id="rId24"/>
    <p:sldLayoutId id="2147483691" r:id="rId25"/>
    <p:sldLayoutId id="2147483676" r:id="rId26"/>
    <p:sldLayoutId id="2147483692" r:id="rId27"/>
    <p:sldLayoutId id="2147483677" r:id="rId28"/>
    <p:sldLayoutId id="2147483693" r:id="rId29"/>
    <p:sldLayoutId id="2147483678" r:id="rId30"/>
    <p:sldLayoutId id="2147483694" r:id="rId31"/>
    <p:sldLayoutId id="2147483679" r:id="rId32"/>
    <p:sldLayoutId id="2147483695" r:id="rId33"/>
    <p:sldLayoutId id="2147483703" r:id="rId34"/>
    <p:sldLayoutId id="2147483700" r:id="rId35"/>
    <p:sldLayoutId id="2147483701" r:id="rId36"/>
    <p:sldLayoutId id="2147483702" r:id="rId37"/>
    <p:sldLayoutId id="2147483680" r:id="rId38"/>
    <p:sldLayoutId id="2147483652" r:id="rId39"/>
    <p:sldLayoutId id="2147483681" r:id="rId40"/>
    <p:sldLayoutId id="2147483682" r:id="rId41"/>
    <p:sldLayoutId id="2147483683" r:id="rId42"/>
    <p:sldLayoutId id="2147483684" r:id="rId43"/>
    <p:sldLayoutId id="2147483685" r:id="rId44"/>
    <p:sldLayoutId id="2147483686" r:id="rId45"/>
    <p:sldLayoutId id="2147483689" r:id="rId46"/>
    <p:sldLayoutId id="2147483688" r:id="rId4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23.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 Id="rId9" Type="http://schemas.openxmlformats.org/officeDocument/2006/relationships/image" Target="../media/image82.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B0603D-A6EC-4D7F-B608-4FAE275295BE}"/>
              </a:ext>
            </a:extLst>
          </p:cNvPr>
          <p:cNvSpPr>
            <a:spLocks noGrp="1"/>
          </p:cNvSpPr>
          <p:nvPr>
            <p:ph type="body" sz="quarter" idx="10"/>
          </p:nvPr>
        </p:nvSpPr>
        <p:spPr>
          <a:xfrm>
            <a:off x="681973" y="4924260"/>
            <a:ext cx="8037665" cy="933615"/>
          </a:xfrm>
        </p:spPr>
        <p:txBody>
          <a:bodyPr/>
          <a:lstStyle/>
          <a:p>
            <a:r>
              <a:rPr lang="en-US" dirty="0"/>
              <a:t>Diagnosing and Treating Major </a:t>
            </a:r>
            <a:br>
              <a:rPr lang="en-US" dirty="0"/>
            </a:br>
            <a:r>
              <a:rPr lang="en-US" dirty="0"/>
              <a:t>Depressive Disorder</a:t>
            </a:r>
          </a:p>
        </p:txBody>
      </p:sp>
      <p:sp>
        <p:nvSpPr>
          <p:cNvPr id="3" name="Text Placeholder 2">
            <a:extLst>
              <a:ext uri="{FF2B5EF4-FFF2-40B4-BE49-F238E27FC236}">
                <a16:creationId xmlns:a16="http://schemas.microsoft.com/office/drawing/2014/main" id="{813C1865-B979-40FA-BEA0-B450904D73ED}"/>
              </a:ext>
            </a:extLst>
          </p:cNvPr>
          <p:cNvSpPr>
            <a:spLocks noGrp="1"/>
          </p:cNvSpPr>
          <p:nvPr>
            <p:ph type="body" sz="quarter" idx="11"/>
          </p:nvPr>
        </p:nvSpPr>
        <p:spPr>
          <a:xfrm>
            <a:off x="681973" y="5998191"/>
            <a:ext cx="7858647" cy="311129"/>
          </a:xfrm>
        </p:spPr>
        <p:txBody>
          <a:bodyPr/>
          <a:lstStyle/>
          <a:p>
            <a:r>
              <a:rPr lang="en-US" dirty="0"/>
              <a:t>June 6, 2022 		Laura Willing, MD  Department of Psychiatry</a:t>
            </a:r>
          </a:p>
        </p:txBody>
      </p:sp>
    </p:spTree>
    <p:extLst>
      <p:ext uri="{BB962C8B-B14F-4D97-AF65-F5344CB8AC3E}">
        <p14:creationId xmlns:p14="http://schemas.microsoft.com/office/powerpoint/2010/main" val="29298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3746CA-6B8E-4637-81B0-8CDBFDA90552}"/>
              </a:ext>
            </a:extLst>
          </p:cNvPr>
          <p:cNvSpPr>
            <a:spLocks noGrp="1"/>
          </p:cNvSpPr>
          <p:nvPr>
            <p:ph type="body" sz="quarter" idx="10"/>
          </p:nvPr>
        </p:nvSpPr>
        <p:spPr/>
        <p:txBody>
          <a:bodyPr/>
          <a:lstStyle/>
          <a:p>
            <a:r>
              <a:rPr lang="en-US" dirty="0"/>
              <a:t>Next Steps</a:t>
            </a:r>
          </a:p>
        </p:txBody>
      </p:sp>
      <p:graphicFrame>
        <p:nvGraphicFramePr>
          <p:cNvPr id="7" name="Text Placeholder 2">
            <a:extLst>
              <a:ext uri="{FF2B5EF4-FFF2-40B4-BE49-F238E27FC236}">
                <a16:creationId xmlns:a16="http://schemas.microsoft.com/office/drawing/2014/main" id="{8A3ADF9C-45C8-9C1B-6ED2-06499C28AC4A}"/>
              </a:ext>
            </a:extLst>
          </p:cNvPr>
          <p:cNvGraphicFramePr/>
          <p:nvPr>
            <p:extLst>
              <p:ext uri="{D42A27DB-BD31-4B8C-83A1-F6EECF244321}">
                <p14:modId xmlns:p14="http://schemas.microsoft.com/office/powerpoint/2010/main" val="3498721580"/>
              </p:ext>
            </p:extLst>
          </p:nvPr>
        </p:nvGraphicFramePr>
        <p:xfrm>
          <a:off x="692817" y="2451958"/>
          <a:ext cx="8055647" cy="278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55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E5CAB-E3B3-472E-AC17-B1B1058ED4B2}"/>
              </a:ext>
            </a:extLst>
          </p:cNvPr>
          <p:cNvSpPr>
            <a:spLocks noGrp="1"/>
          </p:cNvSpPr>
          <p:nvPr>
            <p:ph type="body" sz="quarter" idx="10"/>
          </p:nvPr>
        </p:nvSpPr>
        <p:spPr/>
        <p:txBody>
          <a:bodyPr/>
          <a:lstStyle/>
          <a:p>
            <a:r>
              <a:rPr lang="en-US" dirty="0"/>
              <a:t>Psychiatric Evaluation</a:t>
            </a:r>
          </a:p>
        </p:txBody>
      </p:sp>
      <p:sp>
        <p:nvSpPr>
          <p:cNvPr id="3" name="Text Placeholder 2">
            <a:extLst>
              <a:ext uri="{FF2B5EF4-FFF2-40B4-BE49-F238E27FC236}">
                <a16:creationId xmlns:a16="http://schemas.microsoft.com/office/drawing/2014/main" id="{1B57872E-F02C-48D5-B4A7-92224CA96303}"/>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Ask questions of both the parent and child</a:t>
            </a:r>
          </a:p>
          <a:p>
            <a:pPr marL="1028700" lvl="1">
              <a:buFont typeface="Arial" panose="020B0604020202020204" pitchFamily="34" charset="0"/>
              <a:buChar char="•"/>
            </a:pPr>
            <a:r>
              <a:rPr lang="en-US" sz="1600" dirty="0"/>
              <a:t>You might get different answers!</a:t>
            </a:r>
          </a:p>
          <a:p>
            <a:pPr marL="285750" indent="-285750">
              <a:buFont typeface="Arial" panose="020B0604020202020204" pitchFamily="34" charset="0"/>
              <a:buChar char="•"/>
            </a:pPr>
            <a:r>
              <a:rPr lang="en-US" dirty="0"/>
              <a:t>Family History, Social History, Trauma History, Educational History, Developmental History, Medical History</a:t>
            </a:r>
          </a:p>
          <a:p>
            <a:pPr marL="285750" indent="-285750">
              <a:buFont typeface="Arial" panose="020B0604020202020204" pitchFamily="34" charset="0"/>
              <a:buChar char="•"/>
            </a:pPr>
            <a:r>
              <a:rPr lang="en-US" dirty="0"/>
              <a:t>Ask about the symptoms of depression at each visit, track improvement in symptoms (is sleep improving? Is energy improving?)</a:t>
            </a:r>
          </a:p>
          <a:p>
            <a:pPr marL="285750" indent="-285750">
              <a:buFont typeface="Arial" panose="020B0604020202020204" pitchFamily="34" charset="0"/>
              <a:buChar char="•"/>
            </a:pPr>
            <a:r>
              <a:rPr lang="en-US" dirty="0"/>
              <a:t>Ask about other relevant symptoms (nightmares, anxiety, social relationships)</a:t>
            </a:r>
          </a:p>
          <a:p>
            <a:pPr marL="285750" indent="-285750">
              <a:buFont typeface="Arial" panose="020B0604020202020204" pitchFamily="34" charset="0"/>
              <a:buChar char="•"/>
            </a:pPr>
            <a:r>
              <a:rPr lang="en-US" dirty="0"/>
              <a:t>Evaluate for a history of mania or psychotic symptoms</a:t>
            </a:r>
          </a:p>
          <a:p>
            <a:pPr marL="285750" indent="-285750">
              <a:buFont typeface="Arial" panose="020B0604020202020204" pitchFamily="34" charset="0"/>
              <a:buChar char="•"/>
            </a:pPr>
            <a:r>
              <a:rPr lang="en-US" dirty="0"/>
              <a:t>Evaluate for safety concerns at every visit</a:t>
            </a:r>
          </a:p>
        </p:txBody>
      </p:sp>
    </p:spTree>
    <p:extLst>
      <p:ext uri="{BB962C8B-B14F-4D97-AF65-F5344CB8AC3E}">
        <p14:creationId xmlns:p14="http://schemas.microsoft.com/office/powerpoint/2010/main" val="377190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9F523E-767C-4DE8-A413-6D14126086E9}"/>
              </a:ext>
            </a:extLst>
          </p:cNvPr>
          <p:cNvSpPr>
            <a:spLocks noGrp="1"/>
          </p:cNvSpPr>
          <p:nvPr>
            <p:ph type="body" sz="quarter" idx="10"/>
          </p:nvPr>
        </p:nvSpPr>
        <p:spPr/>
        <p:txBody>
          <a:bodyPr/>
          <a:lstStyle/>
          <a:p>
            <a:r>
              <a:rPr lang="en-US" dirty="0"/>
              <a:t>Treatment Options</a:t>
            </a:r>
          </a:p>
        </p:txBody>
      </p:sp>
      <p:sp>
        <p:nvSpPr>
          <p:cNvPr id="3" name="Text Placeholder 2">
            <a:extLst>
              <a:ext uri="{FF2B5EF4-FFF2-40B4-BE49-F238E27FC236}">
                <a16:creationId xmlns:a16="http://schemas.microsoft.com/office/drawing/2014/main" id="{3FC9F49B-519D-494B-A42F-7C1F9B4D268B}"/>
              </a:ext>
            </a:extLst>
          </p:cNvPr>
          <p:cNvSpPr>
            <a:spLocks noGrp="1"/>
          </p:cNvSpPr>
          <p:nvPr>
            <p:ph type="body" sz="quarter" idx="11"/>
          </p:nvPr>
        </p:nvSpPr>
        <p:spPr/>
        <p:txBody>
          <a:bodyPr/>
          <a:lstStyle/>
          <a:p>
            <a:r>
              <a:rPr lang="en-US" dirty="0"/>
              <a:t>Psychoeducation – identify strengths, shared decision making</a:t>
            </a:r>
          </a:p>
          <a:p>
            <a:r>
              <a:rPr lang="en-US" dirty="0"/>
              <a:t>Follow up soon</a:t>
            </a:r>
          </a:p>
          <a:p>
            <a:r>
              <a:rPr lang="en-US" dirty="0"/>
              <a:t>Refer to Therapy</a:t>
            </a:r>
          </a:p>
          <a:p>
            <a:r>
              <a:rPr lang="en-US" dirty="0"/>
              <a:t>Pharmacologic Intervention</a:t>
            </a:r>
          </a:p>
          <a:p>
            <a:r>
              <a:rPr lang="en-US" dirty="0"/>
              <a:t>Brief Intervention</a:t>
            </a:r>
          </a:p>
          <a:p>
            <a:r>
              <a:rPr lang="en-US" dirty="0"/>
              <a:t>Refer to Psychiatry</a:t>
            </a:r>
          </a:p>
          <a:p>
            <a:r>
              <a:rPr lang="en-US" dirty="0"/>
              <a:t>Send to ED or Crisis Services</a:t>
            </a:r>
          </a:p>
        </p:txBody>
      </p:sp>
    </p:spTree>
    <p:extLst>
      <p:ext uri="{BB962C8B-B14F-4D97-AF65-F5344CB8AC3E}">
        <p14:creationId xmlns:p14="http://schemas.microsoft.com/office/powerpoint/2010/main" val="294580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59A58-97B3-4F56-BBBE-61060BFAA9DA}"/>
              </a:ext>
            </a:extLst>
          </p:cNvPr>
          <p:cNvSpPr>
            <a:spLocks noGrp="1"/>
          </p:cNvSpPr>
          <p:nvPr>
            <p:ph type="body" sz="quarter" idx="10"/>
          </p:nvPr>
        </p:nvSpPr>
        <p:spPr/>
        <p:txBody>
          <a:bodyPr/>
          <a:lstStyle/>
          <a:p>
            <a:r>
              <a:rPr lang="en-US" dirty="0"/>
              <a:t>When to Refer to Therapy</a:t>
            </a:r>
          </a:p>
        </p:txBody>
      </p:sp>
      <p:sp>
        <p:nvSpPr>
          <p:cNvPr id="3" name="Text Placeholder 2">
            <a:extLst>
              <a:ext uri="{FF2B5EF4-FFF2-40B4-BE49-F238E27FC236}">
                <a16:creationId xmlns:a16="http://schemas.microsoft.com/office/drawing/2014/main" id="{B7CAB966-562A-4396-9F5C-118EB09413C9}"/>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Depression symptoms are impairing</a:t>
            </a:r>
          </a:p>
          <a:p>
            <a:pPr marL="285750" indent="-285750">
              <a:buFont typeface="Arial" panose="020B0604020202020204" pitchFamily="34" charset="0"/>
              <a:buChar char="•"/>
            </a:pPr>
            <a:r>
              <a:rPr lang="en-US" dirty="0"/>
              <a:t>Therapy is desired by patient and family</a:t>
            </a:r>
          </a:p>
          <a:p>
            <a:pPr marL="285750" indent="-285750">
              <a:buFont typeface="Arial" panose="020B0604020202020204" pitchFamily="34" charset="0"/>
              <a:buChar char="•"/>
            </a:pPr>
            <a:r>
              <a:rPr lang="en-US" dirty="0"/>
              <a:t>Weekly therapy</a:t>
            </a:r>
          </a:p>
          <a:p>
            <a:pPr marL="285750" indent="-285750">
              <a:buFont typeface="Arial" panose="020B0604020202020204" pitchFamily="34" charset="0"/>
              <a:buChar char="•"/>
            </a:pPr>
            <a:r>
              <a:rPr lang="en-US" dirty="0"/>
              <a:t>Cognitive Behavioral Therapy</a:t>
            </a:r>
          </a:p>
          <a:p>
            <a:pPr marL="285750" indent="-285750">
              <a:buFont typeface="Arial" panose="020B0604020202020204" pitchFamily="34" charset="0"/>
              <a:buChar char="•"/>
            </a:pPr>
            <a:r>
              <a:rPr lang="en-US" dirty="0"/>
              <a:t>Consider Family Therapy</a:t>
            </a:r>
          </a:p>
          <a:p>
            <a:pPr marL="285750" indent="-285750">
              <a:buFont typeface="Arial" panose="020B0604020202020204" pitchFamily="34" charset="0"/>
              <a:buChar char="•"/>
            </a:pPr>
            <a:r>
              <a:rPr lang="en-US" dirty="0"/>
              <a:t>Consider Group Therapy</a:t>
            </a:r>
          </a:p>
        </p:txBody>
      </p:sp>
    </p:spTree>
    <p:extLst>
      <p:ext uri="{BB962C8B-B14F-4D97-AF65-F5344CB8AC3E}">
        <p14:creationId xmlns:p14="http://schemas.microsoft.com/office/powerpoint/2010/main" val="348735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AEC1A8-85E5-49AD-AFED-FE14E4989DFF}"/>
              </a:ext>
            </a:extLst>
          </p:cNvPr>
          <p:cNvSpPr>
            <a:spLocks noGrp="1"/>
          </p:cNvSpPr>
          <p:nvPr>
            <p:ph type="body" sz="quarter" idx="10"/>
          </p:nvPr>
        </p:nvSpPr>
        <p:spPr/>
        <p:txBody>
          <a:bodyPr/>
          <a:lstStyle/>
          <a:p>
            <a:r>
              <a:rPr lang="en-US" dirty="0"/>
              <a:t>Treatment Algorithm</a:t>
            </a:r>
          </a:p>
        </p:txBody>
      </p:sp>
      <p:pic>
        <p:nvPicPr>
          <p:cNvPr id="4" name="Picture 3">
            <a:extLst>
              <a:ext uri="{FF2B5EF4-FFF2-40B4-BE49-F238E27FC236}">
                <a16:creationId xmlns:a16="http://schemas.microsoft.com/office/drawing/2014/main" id="{A348F829-EF24-4189-887C-E2F69D673A81}"/>
              </a:ext>
            </a:extLst>
          </p:cNvPr>
          <p:cNvPicPr>
            <a:picLocks noChangeAspect="1"/>
          </p:cNvPicPr>
          <p:nvPr/>
        </p:nvPicPr>
        <p:blipFill>
          <a:blip r:embed="rId2"/>
          <a:stretch>
            <a:fillRect/>
          </a:stretch>
        </p:blipFill>
        <p:spPr>
          <a:xfrm>
            <a:off x="800100" y="1723294"/>
            <a:ext cx="6528655" cy="4518445"/>
          </a:xfrm>
          <a:prstGeom prst="rect">
            <a:avLst/>
          </a:prstGeom>
        </p:spPr>
      </p:pic>
      <p:sp>
        <p:nvSpPr>
          <p:cNvPr id="5" name="Text Placeholder 4">
            <a:extLst>
              <a:ext uri="{FF2B5EF4-FFF2-40B4-BE49-F238E27FC236}">
                <a16:creationId xmlns:a16="http://schemas.microsoft.com/office/drawing/2014/main" id="{19C2D7DC-A866-4D92-8AB3-62009FCE2238}"/>
              </a:ext>
            </a:extLst>
          </p:cNvPr>
          <p:cNvSpPr>
            <a:spLocks noGrp="1"/>
          </p:cNvSpPr>
          <p:nvPr>
            <p:ph type="body" sz="quarter" idx="11"/>
          </p:nvPr>
        </p:nvSpPr>
        <p:spPr>
          <a:xfrm>
            <a:off x="618499" y="6241739"/>
            <a:ext cx="7907001" cy="324055"/>
          </a:xfrm>
        </p:spPr>
        <p:txBody>
          <a:bodyPr/>
          <a:lstStyle/>
          <a:p>
            <a:r>
              <a:rPr lang="en-US" sz="1200" dirty="0"/>
              <a:t>Seattle Children’s Depression Care Guide</a:t>
            </a:r>
          </a:p>
          <a:p>
            <a:r>
              <a:rPr lang="en-US" sz="1200" dirty="0"/>
              <a:t>https://www.seattlechildrens.org/globalassets/documents/healthcare-professionals/pal/wa/wa-depression-care-guide.pdf</a:t>
            </a:r>
          </a:p>
        </p:txBody>
      </p:sp>
    </p:spTree>
    <p:extLst>
      <p:ext uri="{BB962C8B-B14F-4D97-AF65-F5344CB8AC3E}">
        <p14:creationId xmlns:p14="http://schemas.microsoft.com/office/powerpoint/2010/main" val="328053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257C9-1E00-46E1-BC70-73D9C4340813}"/>
              </a:ext>
            </a:extLst>
          </p:cNvPr>
          <p:cNvSpPr>
            <a:spLocks noGrp="1"/>
          </p:cNvSpPr>
          <p:nvPr>
            <p:ph type="body" sz="quarter" idx="10"/>
          </p:nvPr>
        </p:nvSpPr>
        <p:spPr/>
        <p:txBody>
          <a:bodyPr/>
          <a:lstStyle/>
          <a:p>
            <a:r>
              <a:rPr lang="en-US" dirty="0"/>
              <a:t>When to Consider Medication</a:t>
            </a:r>
          </a:p>
        </p:txBody>
      </p:sp>
      <p:sp>
        <p:nvSpPr>
          <p:cNvPr id="3" name="Text Placeholder 2">
            <a:extLst>
              <a:ext uri="{FF2B5EF4-FFF2-40B4-BE49-F238E27FC236}">
                <a16:creationId xmlns:a16="http://schemas.microsoft.com/office/drawing/2014/main" id="{B77B92FD-6866-4F1A-85F0-D22AA89293D0}"/>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Moderate to severe depression</a:t>
            </a:r>
          </a:p>
          <a:p>
            <a:pPr marL="285750" indent="-285750">
              <a:buFont typeface="Arial" panose="020B0604020202020204" pitchFamily="34" charset="0"/>
              <a:buChar char="•"/>
            </a:pPr>
            <a:r>
              <a:rPr lang="en-US" dirty="0"/>
              <a:t>Therapy alone has not been helpful</a:t>
            </a:r>
          </a:p>
          <a:p>
            <a:pPr marL="285750" indent="-285750">
              <a:buFont typeface="Arial" panose="020B0604020202020204" pitchFamily="34" charset="0"/>
              <a:buChar char="•"/>
            </a:pPr>
            <a:r>
              <a:rPr lang="en-US" dirty="0"/>
              <a:t>Significant impairment</a:t>
            </a:r>
          </a:p>
          <a:p>
            <a:pPr marL="285750" indent="-285750">
              <a:buFont typeface="Arial" panose="020B0604020202020204" pitchFamily="34" charset="0"/>
              <a:buChar char="•"/>
            </a:pPr>
            <a:r>
              <a:rPr lang="en-US" dirty="0"/>
              <a:t>Serious safety concern</a:t>
            </a:r>
          </a:p>
        </p:txBody>
      </p:sp>
    </p:spTree>
    <p:extLst>
      <p:ext uri="{BB962C8B-B14F-4D97-AF65-F5344CB8AC3E}">
        <p14:creationId xmlns:p14="http://schemas.microsoft.com/office/powerpoint/2010/main" val="417265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F82E2E-09A9-4145-9A49-A69E3AAC2234}"/>
              </a:ext>
            </a:extLst>
          </p:cNvPr>
          <p:cNvSpPr>
            <a:spLocks noGrp="1"/>
          </p:cNvSpPr>
          <p:nvPr>
            <p:ph type="body" sz="quarter" idx="10"/>
          </p:nvPr>
        </p:nvSpPr>
        <p:spPr/>
        <p:txBody>
          <a:bodyPr/>
          <a:lstStyle/>
          <a:p>
            <a:r>
              <a:rPr lang="en-US" dirty="0"/>
              <a:t>Which Medication?</a:t>
            </a:r>
          </a:p>
        </p:txBody>
      </p:sp>
      <p:pic>
        <p:nvPicPr>
          <p:cNvPr id="5" name="Picture 4">
            <a:extLst>
              <a:ext uri="{FF2B5EF4-FFF2-40B4-BE49-F238E27FC236}">
                <a16:creationId xmlns:a16="http://schemas.microsoft.com/office/drawing/2014/main" id="{ACBE3633-2223-4298-BC75-C8B1182261CA}"/>
              </a:ext>
            </a:extLst>
          </p:cNvPr>
          <p:cNvPicPr>
            <a:picLocks noChangeAspect="1"/>
          </p:cNvPicPr>
          <p:nvPr/>
        </p:nvPicPr>
        <p:blipFill>
          <a:blip r:embed="rId2"/>
          <a:stretch>
            <a:fillRect/>
          </a:stretch>
        </p:blipFill>
        <p:spPr>
          <a:xfrm>
            <a:off x="1276350" y="2157412"/>
            <a:ext cx="6591300" cy="2543175"/>
          </a:xfrm>
          <a:prstGeom prst="rect">
            <a:avLst/>
          </a:prstGeom>
        </p:spPr>
      </p:pic>
      <p:sp>
        <p:nvSpPr>
          <p:cNvPr id="6" name="Text Placeholder 4">
            <a:extLst>
              <a:ext uri="{FF2B5EF4-FFF2-40B4-BE49-F238E27FC236}">
                <a16:creationId xmlns:a16="http://schemas.microsoft.com/office/drawing/2014/main" id="{036008B4-B134-4649-9B1F-92322CBDE120}"/>
              </a:ext>
            </a:extLst>
          </p:cNvPr>
          <p:cNvSpPr>
            <a:spLocks noGrp="1"/>
          </p:cNvSpPr>
          <p:nvPr>
            <p:ph type="body" sz="quarter" idx="11"/>
          </p:nvPr>
        </p:nvSpPr>
        <p:spPr>
          <a:xfrm>
            <a:off x="544176" y="5677549"/>
            <a:ext cx="8055647" cy="598898"/>
          </a:xfrm>
        </p:spPr>
        <p:txBody>
          <a:bodyPr/>
          <a:lstStyle/>
          <a:p>
            <a:r>
              <a:rPr lang="en-US" sz="1600" dirty="0"/>
              <a:t>Seattle Children’s Depression Care Guide</a:t>
            </a:r>
          </a:p>
          <a:p>
            <a:r>
              <a:rPr lang="en-US" sz="1600" dirty="0"/>
              <a:t>https://www.seattlechildrens.org/globalassets/documents/healthcare-professionals/pal/wa/wa-depression-care-guide.pdf</a:t>
            </a:r>
          </a:p>
        </p:txBody>
      </p:sp>
    </p:spTree>
    <p:extLst>
      <p:ext uri="{BB962C8B-B14F-4D97-AF65-F5344CB8AC3E}">
        <p14:creationId xmlns:p14="http://schemas.microsoft.com/office/powerpoint/2010/main" val="425570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C61B7-F54D-47C3-B11E-D7551635774B}"/>
              </a:ext>
            </a:extLst>
          </p:cNvPr>
          <p:cNvSpPr>
            <a:spLocks noGrp="1"/>
          </p:cNvSpPr>
          <p:nvPr>
            <p:ph type="body" sz="quarter" idx="10"/>
          </p:nvPr>
        </p:nvSpPr>
        <p:spPr/>
        <p:txBody>
          <a:bodyPr/>
          <a:lstStyle/>
          <a:p>
            <a:r>
              <a:rPr lang="en-US" dirty="0"/>
              <a:t>Which Medication?</a:t>
            </a:r>
          </a:p>
        </p:txBody>
      </p:sp>
      <p:sp>
        <p:nvSpPr>
          <p:cNvPr id="3" name="Text Placeholder 2">
            <a:extLst>
              <a:ext uri="{FF2B5EF4-FFF2-40B4-BE49-F238E27FC236}">
                <a16:creationId xmlns:a16="http://schemas.microsoft.com/office/drawing/2014/main" id="{616A202F-5F68-4AC9-9FFE-EE6C95F95CE0}"/>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SSRI’s are first- and second-line medications</a:t>
            </a:r>
          </a:p>
          <a:p>
            <a:pPr marL="285750" indent="-285750">
              <a:buFont typeface="Arial" panose="020B0604020202020204" pitchFamily="34" charset="0"/>
              <a:buChar char="•"/>
            </a:pPr>
            <a:r>
              <a:rPr lang="en-US" dirty="0"/>
              <a:t>Family History</a:t>
            </a:r>
          </a:p>
          <a:p>
            <a:pPr marL="285750" indent="-285750">
              <a:buFont typeface="Arial" panose="020B0604020202020204" pitchFamily="34" charset="0"/>
              <a:buChar char="•"/>
            </a:pPr>
            <a:r>
              <a:rPr lang="en-US" dirty="0"/>
              <a:t>Fluoxetine</a:t>
            </a:r>
          </a:p>
          <a:p>
            <a:pPr marL="1028700" lvl="1">
              <a:buFont typeface="Arial" panose="020B0604020202020204" pitchFamily="34" charset="0"/>
              <a:buChar char="•"/>
            </a:pPr>
            <a:r>
              <a:rPr lang="en-US" sz="1600" dirty="0"/>
              <a:t>Long half life</a:t>
            </a:r>
          </a:p>
          <a:p>
            <a:pPr marL="1028700" lvl="1">
              <a:buFont typeface="Arial" panose="020B0604020202020204" pitchFamily="34" charset="0"/>
              <a:buChar char="•"/>
            </a:pPr>
            <a:r>
              <a:rPr lang="en-US" sz="1600" dirty="0"/>
              <a:t>Possibly more activating</a:t>
            </a:r>
          </a:p>
          <a:p>
            <a:pPr marL="285750" indent="-285750">
              <a:buFont typeface="Arial" panose="020B0604020202020204" pitchFamily="34" charset="0"/>
              <a:buChar char="•"/>
            </a:pPr>
            <a:r>
              <a:rPr lang="en-US" dirty="0"/>
              <a:t>Sertraline</a:t>
            </a:r>
          </a:p>
          <a:p>
            <a:pPr marL="1028700" lvl="1">
              <a:buFont typeface="Arial" panose="020B0604020202020204" pitchFamily="34" charset="0"/>
              <a:buChar char="•"/>
            </a:pPr>
            <a:r>
              <a:rPr lang="en-US" sz="1600" dirty="0"/>
              <a:t>FDA approved for OCD in pediatric patients (not MDD)</a:t>
            </a:r>
          </a:p>
          <a:p>
            <a:pPr marL="1028700" lvl="1">
              <a:buFont typeface="Arial" panose="020B0604020202020204" pitchFamily="34" charset="0"/>
              <a:buChar char="•"/>
            </a:pPr>
            <a:r>
              <a:rPr lang="en-US" sz="1600" dirty="0"/>
              <a:t>Possibly more sedating</a:t>
            </a:r>
          </a:p>
          <a:p>
            <a:pPr marL="285750" indent="-285750">
              <a:buFont typeface="Arial" panose="020B0604020202020204" pitchFamily="34" charset="0"/>
              <a:buChar char="•"/>
            </a:pPr>
            <a:r>
              <a:rPr lang="en-US" dirty="0"/>
              <a:t>Escitalopram</a:t>
            </a:r>
          </a:p>
          <a:p>
            <a:pPr marL="1028700" lvl="1">
              <a:buFont typeface="Arial" panose="020B0604020202020204" pitchFamily="34" charset="0"/>
              <a:buChar char="•"/>
            </a:pPr>
            <a:r>
              <a:rPr lang="en-US" sz="1600" dirty="0"/>
              <a:t>Narrow therapeutic window</a:t>
            </a:r>
          </a:p>
          <a:p>
            <a:pPr marL="1028700" lvl="1">
              <a:buFont typeface="Arial" panose="020B0604020202020204" pitchFamily="34" charset="0"/>
              <a:buChar char="•"/>
            </a:pPr>
            <a:r>
              <a:rPr lang="en-US" sz="1600" dirty="0"/>
              <a:t>Active enantiomer of citalopram</a:t>
            </a:r>
          </a:p>
          <a:p>
            <a:pPr marL="285750" indent="-285750">
              <a:buFont typeface="Arial" panose="020B0604020202020204" pitchFamily="34" charset="0"/>
              <a:buChar char="•"/>
            </a:pPr>
            <a:r>
              <a:rPr lang="en-US" dirty="0"/>
              <a:t>Pharmacogenomic Testing – FDA issued a warning letter</a:t>
            </a:r>
          </a:p>
        </p:txBody>
      </p:sp>
    </p:spTree>
    <p:extLst>
      <p:ext uri="{BB962C8B-B14F-4D97-AF65-F5344CB8AC3E}">
        <p14:creationId xmlns:p14="http://schemas.microsoft.com/office/powerpoint/2010/main" val="345080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848F2-3168-4B7C-9FA3-758666C61ABC}"/>
              </a:ext>
            </a:extLst>
          </p:cNvPr>
          <p:cNvSpPr>
            <a:spLocks noGrp="1"/>
          </p:cNvSpPr>
          <p:nvPr>
            <p:ph type="body" sz="quarter" idx="10"/>
          </p:nvPr>
        </p:nvSpPr>
        <p:spPr>
          <a:xfrm>
            <a:off x="182868" y="1088910"/>
            <a:ext cx="10822903" cy="493707"/>
          </a:xfrm>
        </p:spPr>
        <p:txBody>
          <a:bodyPr/>
          <a:lstStyle/>
          <a:p>
            <a:r>
              <a:rPr lang="en-US" dirty="0"/>
              <a:t>What do I do when medicine isn’t working?</a:t>
            </a:r>
          </a:p>
        </p:txBody>
      </p:sp>
      <p:sp>
        <p:nvSpPr>
          <p:cNvPr id="3" name="Text Placeholder 2">
            <a:extLst>
              <a:ext uri="{FF2B5EF4-FFF2-40B4-BE49-F238E27FC236}">
                <a16:creationId xmlns:a16="http://schemas.microsoft.com/office/drawing/2014/main" id="{08E005AC-7650-4637-92FE-88299AB6D106}"/>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It takes 4-6 weeks on a given dose to see the full effect of that dose</a:t>
            </a:r>
          </a:p>
          <a:p>
            <a:pPr marL="285750" indent="-285750">
              <a:buFont typeface="Arial" panose="020B0604020202020204" pitchFamily="34" charset="0"/>
              <a:buChar char="•"/>
            </a:pPr>
            <a:r>
              <a:rPr lang="en-US" dirty="0"/>
              <a:t>Consider maximizing the dose</a:t>
            </a:r>
          </a:p>
          <a:p>
            <a:pPr marL="285750" indent="-285750">
              <a:buFont typeface="Arial" panose="020B0604020202020204" pitchFamily="34" charset="0"/>
              <a:buChar char="•"/>
            </a:pPr>
            <a:r>
              <a:rPr lang="en-US" dirty="0"/>
              <a:t>Consider changing to a different medication</a:t>
            </a:r>
          </a:p>
          <a:p>
            <a:pPr marL="285750" indent="-285750">
              <a:buFont typeface="Arial" panose="020B0604020202020204" pitchFamily="34" charset="0"/>
              <a:buChar char="•"/>
            </a:pPr>
            <a:r>
              <a:rPr lang="en-US" dirty="0"/>
              <a:t>Second line pharmacotherapy is a different SSRI</a:t>
            </a:r>
          </a:p>
          <a:p>
            <a:pPr marL="285750" indent="-285750">
              <a:buFont typeface="Arial" panose="020B0604020202020204" pitchFamily="34" charset="0"/>
              <a:buChar char="•"/>
            </a:pPr>
            <a:r>
              <a:rPr lang="en-US" dirty="0"/>
              <a:t>Therapy + Medication </a:t>
            </a:r>
          </a:p>
        </p:txBody>
      </p:sp>
    </p:spTree>
    <p:extLst>
      <p:ext uri="{BB962C8B-B14F-4D97-AF65-F5344CB8AC3E}">
        <p14:creationId xmlns:p14="http://schemas.microsoft.com/office/powerpoint/2010/main" val="4219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B0AA06-4A99-4F95-86A2-3E19BFE686F5}"/>
              </a:ext>
            </a:extLst>
          </p:cNvPr>
          <p:cNvSpPr>
            <a:spLocks noGrp="1"/>
          </p:cNvSpPr>
          <p:nvPr>
            <p:ph type="body" sz="quarter" idx="10"/>
          </p:nvPr>
        </p:nvSpPr>
        <p:spPr/>
        <p:txBody>
          <a:bodyPr/>
          <a:lstStyle/>
          <a:p>
            <a:r>
              <a:rPr lang="en-US" dirty="0"/>
              <a:t>Cross Titration</a:t>
            </a:r>
          </a:p>
        </p:txBody>
      </p:sp>
      <p:sp>
        <p:nvSpPr>
          <p:cNvPr id="3" name="Text Placeholder 2">
            <a:extLst>
              <a:ext uri="{FF2B5EF4-FFF2-40B4-BE49-F238E27FC236}">
                <a16:creationId xmlns:a16="http://schemas.microsoft.com/office/drawing/2014/main" id="{D1D734F8-F449-4792-B26B-76E07B993D71}"/>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Consider the half-lives of the medications</a:t>
            </a:r>
          </a:p>
          <a:p>
            <a:pPr marL="285750" indent="-285750">
              <a:buFont typeface="Arial" panose="020B0604020202020204" pitchFamily="34" charset="0"/>
              <a:buChar char="•"/>
            </a:pPr>
            <a:r>
              <a:rPr lang="en-US" dirty="0"/>
              <a:t>Consider the urgency of treatment</a:t>
            </a:r>
          </a:p>
          <a:p>
            <a:pPr marL="285750" indent="-285750">
              <a:buFont typeface="Arial" panose="020B0604020202020204" pitchFamily="34" charset="0"/>
              <a:buChar char="•"/>
            </a:pPr>
            <a:r>
              <a:rPr lang="en-US" dirty="0"/>
              <a:t>Consider the risk of side effects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will discuss examples of cross titration schedules in upcoming office hours</a:t>
            </a:r>
          </a:p>
        </p:txBody>
      </p:sp>
    </p:spTree>
    <p:extLst>
      <p:ext uri="{BB962C8B-B14F-4D97-AF65-F5344CB8AC3E}">
        <p14:creationId xmlns:p14="http://schemas.microsoft.com/office/powerpoint/2010/main" val="203206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6157A2-B476-46D4-80B3-58224452BDB6}"/>
              </a:ext>
            </a:extLst>
          </p:cNvPr>
          <p:cNvSpPr>
            <a:spLocks noGrp="1"/>
          </p:cNvSpPr>
          <p:nvPr>
            <p:ph type="body" sz="quarter" idx="10"/>
          </p:nvPr>
        </p:nvSpPr>
        <p:spPr/>
        <p:txBody>
          <a:bodyPr/>
          <a:lstStyle/>
          <a:p>
            <a:r>
              <a:rPr lang="en-US" dirty="0"/>
              <a:t>Disclosure</a:t>
            </a:r>
          </a:p>
        </p:txBody>
      </p:sp>
      <p:sp>
        <p:nvSpPr>
          <p:cNvPr id="3" name="Text Placeholder 2">
            <a:extLst>
              <a:ext uri="{FF2B5EF4-FFF2-40B4-BE49-F238E27FC236}">
                <a16:creationId xmlns:a16="http://schemas.microsoft.com/office/drawing/2014/main" id="{9FACC078-E0B3-4B26-8556-5FE800ABFB56}"/>
              </a:ext>
            </a:extLst>
          </p:cNvPr>
          <p:cNvSpPr>
            <a:spLocks noGrp="1"/>
          </p:cNvSpPr>
          <p:nvPr>
            <p:ph type="body" sz="quarter" idx="11"/>
          </p:nvPr>
        </p:nvSpPr>
        <p:spPr/>
        <p:txBody>
          <a:bodyPr/>
          <a:lstStyle/>
          <a:p>
            <a:r>
              <a:rPr lang="en-US" sz="1800" b="1" dirty="0"/>
              <a:t>Laura Willing, MD </a:t>
            </a:r>
            <a:r>
              <a:rPr lang="en-US" sz="1800" dirty="0"/>
              <a:t>has financial interests including stock with Pfizer, </a:t>
            </a:r>
            <a:r>
              <a:rPr lang="en-US" sz="1800" dirty="0" err="1"/>
              <a:t>Moderna</a:t>
            </a:r>
            <a:r>
              <a:rPr lang="en-US" sz="1800" dirty="0"/>
              <a:t>, Sanofi, and </a:t>
            </a:r>
            <a:r>
              <a:rPr lang="en-US" sz="1800" dirty="0" err="1"/>
              <a:t>Biontech</a:t>
            </a:r>
            <a:endParaRPr lang="en-US" dirty="0"/>
          </a:p>
        </p:txBody>
      </p:sp>
    </p:spTree>
    <p:extLst>
      <p:ext uri="{BB962C8B-B14F-4D97-AF65-F5344CB8AC3E}">
        <p14:creationId xmlns:p14="http://schemas.microsoft.com/office/powerpoint/2010/main" val="170496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2018C4-BC6F-4814-96BA-47046686BF47}"/>
              </a:ext>
            </a:extLst>
          </p:cNvPr>
          <p:cNvSpPr>
            <a:spLocks noGrp="1"/>
          </p:cNvSpPr>
          <p:nvPr>
            <p:ph type="body" sz="quarter" idx="10"/>
          </p:nvPr>
        </p:nvSpPr>
        <p:spPr/>
        <p:txBody>
          <a:bodyPr/>
          <a:lstStyle/>
          <a:p>
            <a:r>
              <a:rPr lang="en-US" dirty="0"/>
              <a:t>Side Effects</a:t>
            </a:r>
          </a:p>
        </p:txBody>
      </p:sp>
      <p:sp>
        <p:nvSpPr>
          <p:cNvPr id="3" name="Text Placeholder 2">
            <a:extLst>
              <a:ext uri="{FF2B5EF4-FFF2-40B4-BE49-F238E27FC236}">
                <a16:creationId xmlns:a16="http://schemas.microsoft.com/office/drawing/2014/main" id="{F7CE700A-7C05-4C6A-89C2-348AE655F1CF}"/>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Activation</a:t>
            </a:r>
          </a:p>
          <a:p>
            <a:pPr marL="285750" indent="-285750">
              <a:buFont typeface="Arial" panose="020B0604020202020204" pitchFamily="34" charset="0"/>
              <a:buChar char="•"/>
            </a:pPr>
            <a:r>
              <a:rPr lang="en-US" dirty="0"/>
              <a:t>GI Distress</a:t>
            </a:r>
          </a:p>
          <a:p>
            <a:pPr marL="285750" indent="-285750">
              <a:buFont typeface="Arial" panose="020B0604020202020204" pitchFamily="34" charset="0"/>
              <a:buChar char="•"/>
            </a:pPr>
            <a:r>
              <a:rPr lang="en-US" dirty="0"/>
              <a:t>Sweating, dizziness, HA</a:t>
            </a:r>
          </a:p>
          <a:p>
            <a:pPr marL="285750" indent="-285750">
              <a:buFont typeface="Arial" panose="020B0604020202020204" pitchFamily="34" charset="0"/>
              <a:buChar char="•"/>
            </a:pPr>
            <a:r>
              <a:rPr lang="en-US" dirty="0"/>
              <a:t>Bleeding</a:t>
            </a:r>
          </a:p>
          <a:p>
            <a:pPr marL="285750" indent="-285750">
              <a:buFont typeface="Arial" panose="020B0604020202020204" pitchFamily="34" charset="0"/>
              <a:buChar char="•"/>
            </a:pPr>
            <a:r>
              <a:rPr lang="en-US" dirty="0"/>
              <a:t>Sexual Dysfunction</a:t>
            </a:r>
          </a:p>
          <a:p>
            <a:pPr marL="285750" indent="-285750">
              <a:buFont typeface="Arial" panose="020B0604020202020204" pitchFamily="34" charset="0"/>
              <a:buChar char="•"/>
            </a:pPr>
            <a:r>
              <a:rPr lang="en-US" dirty="0"/>
              <a:t>Mania</a:t>
            </a:r>
          </a:p>
          <a:p>
            <a:pPr marL="285750" indent="-285750">
              <a:buFont typeface="Arial" panose="020B0604020202020204" pitchFamily="34" charset="0"/>
              <a:buChar char="•"/>
            </a:pPr>
            <a:r>
              <a:rPr lang="en-US" dirty="0"/>
              <a:t>Serotonin Syndrome</a:t>
            </a:r>
          </a:p>
          <a:p>
            <a:pPr marL="285750" indent="-285750">
              <a:buFont typeface="Arial" panose="020B0604020202020204" pitchFamily="34" charset="0"/>
              <a:buChar char="•"/>
            </a:pPr>
            <a:r>
              <a:rPr lang="en-US" dirty="0"/>
              <a:t>FDA Black Box Warning: Suicidal Thoughts</a:t>
            </a:r>
          </a:p>
        </p:txBody>
      </p:sp>
    </p:spTree>
    <p:extLst>
      <p:ext uri="{BB962C8B-B14F-4D97-AF65-F5344CB8AC3E}">
        <p14:creationId xmlns:p14="http://schemas.microsoft.com/office/powerpoint/2010/main" val="1325424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7F6C5-162D-46AC-8F54-D6C0F3EF7653}"/>
              </a:ext>
            </a:extLst>
          </p:cNvPr>
          <p:cNvSpPr>
            <a:spLocks noGrp="1"/>
          </p:cNvSpPr>
          <p:nvPr>
            <p:ph type="body" sz="quarter" idx="10"/>
          </p:nvPr>
        </p:nvSpPr>
        <p:spPr/>
        <p:txBody>
          <a:bodyPr/>
          <a:lstStyle/>
          <a:p>
            <a:r>
              <a:rPr lang="en-US" dirty="0"/>
              <a:t>When to Refer to Psychiatry</a:t>
            </a:r>
          </a:p>
        </p:txBody>
      </p:sp>
      <p:graphicFrame>
        <p:nvGraphicFramePr>
          <p:cNvPr id="5" name="Text Placeholder 2">
            <a:extLst>
              <a:ext uri="{FF2B5EF4-FFF2-40B4-BE49-F238E27FC236}">
                <a16:creationId xmlns:a16="http://schemas.microsoft.com/office/drawing/2014/main" id="{6D3A87A5-F844-D1CC-B7C2-A07368F76C27}"/>
              </a:ext>
            </a:extLst>
          </p:cNvPr>
          <p:cNvGraphicFramePr/>
          <p:nvPr/>
        </p:nvGraphicFramePr>
        <p:xfrm>
          <a:off x="692817" y="1818917"/>
          <a:ext cx="8055647" cy="278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30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C1AEA-7CE3-4B48-80EC-7CB8C466B8A3}"/>
              </a:ext>
            </a:extLst>
          </p:cNvPr>
          <p:cNvSpPr>
            <a:spLocks noGrp="1"/>
          </p:cNvSpPr>
          <p:nvPr>
            <p:ph type="body" sz="quarter" idx="10"/>
          </p:nvPr>
        </p:nvSpPr>
        <p:spPr/>
        <p:txBody>
          <a:bodyPr/>
          <a:lstStyle/>
          <a:p>
            <a:r>
              <a:rPr lang="en-US" dirty="0"/>
              <a:t>Brief Interventions</a:t>
            </a:r>
          </a:p>
        </p:txBody>
      </p:sp>
      <p:sp>
        <p:nvSpPr>
          <p:cNvPr id="3" name="Text Placeholder 2">
            <a:extLst>
              <a:ext uri="{FF2B5EF4-FFF2-40B4-BE49-F238E27FC236}">
                <a16:creationId xmlns:a16="http://schemas.microsoft.com/office/drawing/2014/main" id="{E2A38ED3-633E-49C7-8450-C73ED3EAF92C}"/>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Psychoeducation</a:t>
            </a:r>
          </a:p>
          <a:p>
            <a:pPr marL="285750" indent="-285750">
              <a:buFont typeface="Arial" panose="020B0604020202020204" pitchFamily="34" charset="0"/>
              <a:buChar char="•"/>
            </a:pPr>
            <a:r>
              <a:rPr lang="en-US" dirty="0"/>
              <a:t>Reduce Stressors</a:t>
            </a:r>
          </a:p>
          <a:p>
            <a:pPr marL="285750" indent="-285750">
              <a:buFont typeface="Arial" panose="020B0604020202020204" pitchFamily="34" charset="0"/>
              <a:buChar char="•"/>
            </a:pPr>
            <a:r>
              <a:rPr lang="en-US" dirty="0"/>
              <a:t>Sleep hygiene</a:t>
            </a:r>
          </a:p>
          <a:p>
            <a:pPr marL="285750" indent="-285750">
              <a:buFont typeface="Arial" panose="020B0604020202020204" pitchFamily="34" charset="0"/>
              <a:buChar char="•"/>
            </a:pPr>
            <a:r>
              <a:rPr lang="en-US" dirty="0"/>
              <a:t>Safety Plan</a:t>
            </a:r>
          </a:p>
          <a:p>
            <a:pPr marL="285750" indent="-285750">
              <a:buFont typeface="Arial" panose="020B0604020202020204" pitchFamily="34" charset="0"/>
              <a:buChar char="•"/>
            </a:pPr>
            <a:r>
              <a:rPr lang="en-US" dirty="0"/>
              <a:t>Behavioral Activation</a:t>
            </a:r>
          </a:p>
          <a:p>
            <a:pPr marL="285750" indent="-285750">
              <a:buFont typeface="Arial" panose="020B0604020202020204" pitchFamily="34" charset="0"/>
              <a:buChar char="•"/>
            </a:pPr>
            <a:r>
              <a:rPr lang="en-US" dirty="0"/>
              <a:t>Coping Skills</a:t>
            </a:r>
          </a:p>
          <a:p>
            <a:pPr marL="285750" indent="-285750">
              <a:buFont typeface="Arial" panose="020B0604020202020204" pitchFamily="34" charset="0"/>
              <a:buChar char="•"/>
            </a:pPr>
            <a:r>
              <a:rPr lang="en-US" dirty="0"/>
              <a:t>Exercise</a:t>
            </a:r>
          </a:p>
        </p:txBody>
      </p:sp>
      <p:pic>
        <p:nvPicPr>
          <p:cNvPr id="5" name="Graphic 4" descr="Sleep">
            <a:extLst>
              <a:ext uri="{FF2B5EF4-FFF2-40B4-BE49-F238E27FC236}">
                <a16:creationId xmlns:a16="http://schemas.microsoft.com/office/drawing/2014/main" id="{024EA4A2-8CF2-4020-BB41-6287C8B1FA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6885" y="1477107"/>
            <a:ext cx="914400" cy="914400"/>
          </a:xfrm>
          <a:prstGeom prst="rect">
            <a:avLst/>
          </a:prstGeom>
        </p:spPr>
      </p:pic>
      <p:pic>
        <p:nvPicPr>
          <p:cNvPr id="7" name="Graphic 6" descr="List">
            <a:extLst>
              <a:ext uri="{FF2B5EF4-FFF2-40B4-BE49-F238E27FC236}">
                <a16:creationId xmlns:a16="http://schemas.microsoft.com/office/drawing/2014/main" id="{773E0D89-2683-4A03-ABE4-7900D3C7A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6885" y="2312930"/>
            <a:ext cx="914400" cy="914400"/>
          </a:xfrm>
          <a:prstGeom prst="rect">
            <a:avLst/>
          </a:prstGeom>
        </p:spPr>
      </p:pic>
      <p:pic>
        <p:nvPicPr>
          <p:cNvPr id="9" name="Graphic 8" descr="Run">
            <a:extLst>
              <a:ext uri="{FF2B5EF4-FFF2-40B4-BE49-F238E27FC236}">
                <a16:creationId xmlns:a16="http://schemas.microsoft.com/office/drawing/2014/main" id="{E9CE2BDC-357E-4E94-81BD-3C6F1643C6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46885" y="4712677"/>
            <a:ext cx="914400" cy="914400"/>
          </a:xfrm>
          <a:prstGeom prst="rect">
            <a:avLst/>
          </a:prstGeom>
        </p:spPr>
      </p:pic>
      <p:pic>
        <p:nvPicPr>
          <p:cNvPr id="11" name="Graphic 10" descr="Music">
            <a:extLst>
              <a:ext uri="{FF2B5EF4-FFF2-40B4-BE49-F238E27FC236}">
                <a16:creationId xmlns:a16="http://schemas.microsoft.com/office/drawing/2014/main" id="{BD09FA0E-E2C5-420E-A3B2-3B40A690E2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99639" y="3428462"/>
            <a:ext cx="914400" cy="914400"/>
          </a:xfrm>
          <a:prstGeom prst="rect">
            <a:avLst/>
          </a:prstGeom>
        </p:spPr>
      </p:pic>
    </p:spTree>
    <p:extLst>
      <p:ext uri="{BB962C8B-B14F-4D97-AF65-F5344CB8AC3E}">
        <p14:creationId xmlns:p14="http://schemas.microsoft.com/office/powerpoint/2010/main" val="72266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C9D284-9ED7-D921-0060-36C7E9156789}"/>
              </a:ext>
            </a:extLst>
          </p:cNvPr>
          <p:cNvSpPr>
            <a:spLocks noGrp="1"/>
          </p:cNvSpPr>
          <p:nvPr>
            <p:ph type="body" sz="quarter" idx="10"/>
          </p:nvPr>
        </p:nvSpPr>
        <p:spPr/>
        <p:txBody>
          <a:bodyPr/>
          <a:lstStyle/>
          <a:p>
            <a:r>
              <a:rPr lang="en-US" dirty="0"/>
              <a:t>Case: 16yo boy seeking a sports physical</a:t>
            </a:r>
          </a:p>
        </p:txBody>
      </p:sp>
    </p:spTree>
    <p:extLst>
      <p:ext uri="{BB962C8B-B14F-4D97-AF65-F5344CB8AC3E}">
        <p14:creationId xmlns:p14="http://schemas.microsoft.com/office/powerpoint/2010/main" val="338251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2C48D-735F-4380-A3F3-82238B9D0DD4}"/>
              </a:ext>
            </a:extLst>
          </p:cNvPr>
          <p:cNvSpPr>
            <a:spLocks noGrp="1"/>
          </p:cNvSpPr>
          <p:nvPr>
            <p:ph type="body" sz="quarter" idx="10"/>
          </p:nvPr>
        </p:nvSpPr>
        <p:spPr/>
        <p:txBody>
          <a:bodyPr/>
          <a:lstStyle/>
          <a:p>
            <a:r>
              <a:rPr lang="en-US" dirty="0"/>
              <a:t>16yo boy presents for a sports physical</a:t>
            </a:r>
          </a:p>
        </p:txBody>
      </p:sp>
      <p:sp>
        <p:nvSpPr>
          <p:cNvPr id="3" name="Text Placeholder 2">
            <a:extLst>
              <a:ext uri="{FF2B5EF4-FFF2-40B4-BE49-F238E27FC236}">
                <a16:creationId xmlns:a16="http://schemas.microsoft.com/office/drawing/2014/main" id="{7B233105-B0E0-4DA4-B337-3AE174BE146D}"/>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PHQ-9 is 20 as above (0 for #9)</a:t>
            </a:r>
          </a:p>
          <a:p>
            <a:pPr marL="285750" indent="-285750">
              <a:buFont typeface="Arial" panose="020B0604020202020204" pitchFamily="34" charset="0"/>
              <a:buChar char="•"/>
            </a:pPr>
            <a:r>
              <a:rPr lang="en-US" dirty="0"/>
              <a:t>Mom notes that he won’t be able to play sports if he doesn’t get his grades up, which used to be excellent</a:t>
            </a:r>
          </a:p>
          <a:p>
            <a:pPr marL="285750" indent="-285750">
              <a:buFont typeface="Arial" panose="020B0604020202020204" pitchFamily="34" charset="0"/>
              <a:buChar char="•"/>
            </a:pPr>
            <a:r>
              <a:rPr lang="en-US" dirty="0"/>
              <a:t>He says that he doesn’t care anymore if he plays sports</a:t>
            </a:r>
          </a:p>
          <a:p>
            <a:pPr marL="285750" indent="-285750">
              <a:buFont typeface="Arial" panose="020B0604020202020204" pitchFamily="34" charset="0"/>
              <a:buChar char="•"/>
            </a:pPr>
            <a:r>
              <a:rPr lang="en-US" dirty="0"/>
              <a:t>Mom says that he stays in his room sleeping all the time, not hanging out with friends anymore, and she thinks he is losing weight</a:t>
            </a:r>
          </a:p>
        </p:txBody>
      </p:sp>
    </p:spTree>
    <p:extLst>
      <p:ext uri="{BB962C8B-B14F-4D97-AF65-F5344CB8AC3E}">
        <p14:creationId xmlns:p14="http://schemas.microsoft.com/office/powerpoint/2010/main" val="213553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64DEB-A96B-4CEF-9664-D51747744AA9}"/>
              </a:ext>
            </a:extLst>
          </p:cNvPr>
          <p:cNvSpPr>
            <a:spLocks noGrp="1"/>
          </p:cNvSpPr>
          <p:nvPr>
            <p:ph type="body" sz="quarter" idx="10"/>
          </p:nvPr>
        </p:nvSpPr>
        <p:spPr/>
        <p:txBody>
          <a:bodyPr/>
          <a:lstStyle/>
          <a:p>
            <a:r>
              <a:rPr lang="en-US" dirty="0"/>
              <a:t>With the patient individually,</a:t>
            </a:r>
          </a:p>
        </p:txBody>
      </p:sp>
      <p:sp>
        <p:nvSpPr>
          <p:cNvPr id="3" name="Text Placeholder 2">
            <a:extLst>
              <a:ext uri="{FF2B5EF4-FFF2-40B4-BE49-F238E27FC236}">
                <a16:creationId xmlns:a16="http://schemas.microsoft.com/office/drawing/2014/main" id="{9C8CBDE8-F289-4622-8C59-E0EC9963E12A}"/>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He denies substance use</a:t>
            </a:r>
          </a:p>
          <a:p>
            <a:pPr marL="285750" indent="-285750">
              <a:buFont typeface="Arial" panose="020B0604020202020204" pitchFamily="34" charset="0"/>
              <a:buChar char="•"/>
            </a:pPr>
            <a:r>
              <a:rPr lang="en-US" dirty="0"/>
              <a:t>Denies any acute stressors (like bullying or a recent breakup)</a:t>
            </a:r>
          </a:p>
          <a:p>
            <a:pPr marL="285750" indent="-285750">
              <a:buFont typeface="Arial" panose="020B0604020202020204" pitchFamily="34" charset="0"/>
              <a:buChar char="•"/>
            </a:pPr>
            <a:r>
              <a:rPr lang="en-US" dirty="0"/>
              <a:t>Denies any history of trauma</a:t>
            </a:r>
          </a:p>
          <a:p>
            <a:pPr marL="285750" indent="-285750">
              <a:buFont typeface="Arial" panose="020B0604020202020204" pitchFamily="34" charset="0"/>
              <a:buChar char="•"/>
            </a:pPr>
            <a:r>
              <a:rPr lang="en-US" dirty="0"/>
              <a:t>He says that he feels “numb and empty” and “who cares?” about sports or school, which he used to enjoy</a:t>
            </a:r>
          </a:p>
          <a:p>
            <a:pPr marL="285750" indent="-285750">
              <a:buFont typeface="Arial" panose="020B0604020202020204" pitchFamily="34" charset="0"/>
              <a:buChar char="•"/>
            </a:pPr>
            <a:r>
              <a:rPr lang="en-US" dirty="0"/>
              <a:t>Denies any safety concerns</a:t>
            </a:r>
          </a:p>
          <a:p>
            <a:pPr marL="285750" indent="-285750">
              <a:buFont typeface="Arial" panose="020B0604020202020204" pitchFamily="34" charset="0"/>
              <a:buChar char="•"/>
            </a:pPr>
            <a:r>
              <a:rPr lang="en-US" dirty="0"/>
              <a:t>He doesn’t think he has depression because “I don’t feel sad”</a:t>
            </a:r>
          </a:p>
          <a:p>
            <a:pPr marL="285750" indent="-285750">
              <a:buFont typeface="Arial" panose="020B0604020202020204" pitchFamily="34" charset="0"/>
              <a:buChar char="•"/>
            </a:pPr>
            <a:r>
              <a:rPr lang="en-US" dirty="0"/>
              <a:t>Denies hallucinations, paranoia</a:t>
            </a:r>
          </a:p>
          <a:p>
            <a:pPr marL="285750" indent="-285750">
              <a:buFont typeface="Arial" panose="020B0604020202020204" pitchFamily="34" charset="0"/>
              <a:buChar char="•"/>
            </a:pPr>
            <a:r>
              <a:rPr lang="en-US" dirty="0"/>
              <a:t>Denies anxiety symptoms</a:t>
            </a:r>
          </a:p>
        </p:txBody>
      </p:sp>
    </p:spTree>
    <p:extLst>
      <p:ext uri="{BB962C8B-B14F-4D97-AF65-F5344CB8AC3E}">
        <p14:creationId xmlns:p14="http://schemas.microsoft.com/office/powerpoint/2010/main" val="184593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2D99D-B6BD-4E37-A839-E3DD5B2C37C5}"/>
              </a:ext>
            </a:extLst>
          </p:cNvPr>
          <p:cNvSpPr>
            <a:spLocks noGrp="1"/>
          </p:cNvSpPr>
          <p:nvPr>
            <p:ph type="body" sz="quarter" idx="10"/>
          </p:nvPr>
        </p:nvSpPr>
        <p:spPr/>
        <p:txBody>
          <a:bodyPr/>
          <a:lstStyle/>
          <a:p>
            <a:r>
              <a:rPr lang="en-US" dirty="0"/>
              <a:t>With the mom individually,</a:t>
            </a:r>
          </a:p>
        </p:txBody>
      </p:sp>
      <p:sp>
        <p:nvSpPr>
          <p:cNvPr id="3" name="Text Placeholder 2">
            <a:extLst>
              <a:ext uri="{FF2B5EF4-FFF2-40B4-BE49-F238E27FC236}">
                <a16:creationId xmlns:a16="http://schemas.microsoft.com/office/drawing/2014/main" id="{209A5CDA-AF94-4679-B151-3D97F584B700}"/>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She shares that there is a family history of depression, and that she takes an SSRI for depression and anxiety, which she finds helpful</a:t>
            </a:r>
          </a:p>
          <a:p>
            <a:pPr marL="285750" indent="-285750">
              <a:buFont typeface="Arial" panose="020B0604020202020204" pitchFamily="34" charset="0"/>
              <a:buChar char="•"/>
            </a:pPr>
            <a:r>
              <a:rPr lang="en-US" dirty="0"/>
              <a:t>She wonders if her son could have depression too</a:t>
            </a:r>
          </a:p>
          <a:p>
            <a:pPr marL="285750" indent="-285750">
              <a:buFont typeface="Arial" panose="020B0604020202020204" pitchFamily="34" charset="0"/>
              <a:buChar char="•"/>
            </a:pPr>
            <a:r>
              <a:rPr lang="en-US" dirty="0"/>
              <a:t>She denies any concern for mania or substance use with her son</a:t>
            </a:r>
          </a:p>
          <a:p>
            <a:pPr marL="285750" indent="-285750">
              <a:buFont typeface="Arial" panose="020B0604020202020204" pitchFamily="34" charset="0"/>
              <a:buChar char="•"/>
            </a:pPr>
            <a:r>
              <a:rPr lang="en-US" dirty="0"/>
              <a:t>There are no firearms in the home</a:t>
            </a:r>
          </a:p>
        </p:txBody>
      </p:sp>
    </p:spTree>
    <p:extLst>
      <p:ext uri="{BB962C8B-B14F-4D97-AF65-F5344CB8AC3E}">
        <p14:creationId xmlns:p14="http://schemas.microsoft.com/office/powerpoint/2010/main" val="202616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DFCF1E-1A77-464A-946D-733AC3A3EFC9}"/>
              </a:ext>
            </a:extLst>
          </p:cNvPr>
          <p:cNvSpPr>
            <a:spLocks noGrp="1"/>
          </p:cNvSpPr>
          <p:nvPr>
            <p:ph type="body" sz="quarter" idx="10"/>
          </p:nvPr>
        </p:nvSpPr>
        <p:spPr/>
        <p:txBody>
          <a:bodyPr/>
          <a:lstStyle/>
          <a:p>
            <a:r>
              <a:rPr lang="en-US" dirty="0"/>
              <a:t>Plan</a:t>
            </a:r>
          </a:p>
        </p:txBody>
      </p:sp>
      <p:sp>
        <p:nvSpPr>
          <p:cNvPr id="3" name="Text Placeholder 2">
            <a:extLst>
              <a:ext uri="{FF2B5EF4-FFF2-40B4-BE49-F238E27FC236}">
                <a16:creationId xmlns:a16="http://schemas.microsoft.com/office/drawing/2014/main" id="{1501E10E-F59C-4D69-8DC6-B5C20B29D83D}"/>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You discuss safety planning in the home</a:t>
            </a:r>
          </a:p>
          <a:p>
            <a:pPr marL="285750" indent="-285750">
              <a:buFont typeface="Arial" panose="020B0604020202020204" pitchFamily="34" charset="0"/>
              <a:buChar char="•"/>
            </a:pPr>
            <a:r>
              <a:rPr lang="en-US" dirty="0"/>
              <a:t>You discuss psychoeducation around the diagnosis of depression</a:t>
            </a:r>
          </a:p>
          <a:p>
            <a:pPr marL="285750" indent="-285750">
              <a:buFont typeface="Arial" panose="020B0604020202020204" pitchFamily="34" charset="0"/>
              <a:buChar char="•"/>
            </a:pPr>
            <a:r>
              <a:rPr lang="en-US" dirty="0"/>
              <a:t>Both </a:t>
            </a:r>
            <a:r>
              <a:rPr lang="en-US" dirty="0" err="1"/>
              <a:t>pt</a:t>
            </a:r>
            <a:r>
              <a:rPr lang="en-US" dirty="0"/>
              <a:t> and mom agree to a therapy referral, but want to see if that helps before considering medication</a:t>
            </a:r>
          </a:p>
          <a:p>
            <a:pPr marL="285750" indent="-285750">
              <a:buFont typeface="Arial" panose="020B0604020202020204" pitchFamily="34" charset="0"/>
              <a:buChar char="•"/>
            </a:pPr>
            <a:r>
              <a:rPr lang="en-US" dirty="0"/>
              <a:t>You schedule a follow up appointment to monitor symptoms and discuss behavioral activation and sleep hygiene</a:t>
            </a:r>
          </a:p>
        </p:txBody>
      </p:sp>
    </p:spTree>
    <p:extLst>
      <p:ext uri="{BB962C8B-B14F-4D97-AF65-F5344CB8AC3E}">
        <p14:creationId xmlns:p14="http://schemas.microsoft.com/office/powerpoint/2010/main" val="278413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DBF83B-FDE5-40F5-B719-4090C798677A}"/>
              </a:ext>
            </a:extLst>
          </p:cNvPr>
          <p:cNvSpPr>
            <a:spLocks noGrp="1"/>
          </p:cNvSpPr>
          <p:nvPr>
            <p:ph type="body" sz="quarter" idx="10"/>
          </p:nvPr>
        </p:nvSpPr>
        <p:spPr/>
        <p:txBody>
          <a:bodyPr/>
          <a:lstStyle/>
          <a:p>
            <a:r>
              <a:rPr lang="en-US" dirty="0"/>
              <a:t>Upcoming Office Hours</a:t>
            </a:r>
          </a:p>
        </p:txBody>
      </p:sp>
      <p:sp>
        <p:nvSpPr>
          <p:cNvPr id="3" name="Text Placeholder 2">
            <a:extLst>
              <a:ext uri="{FF2B5EF4-FFF2-40B4-BE49-F238E27FC236}">
                <a16:creationId xmlns:a16="http://schemas.microsoft.com/office/drawing/2014/main" id="{19592050-7529-40BB-B451-CAE586E0332D}"/>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June 16 (Thursday) at 12:10pm</a:t>
            </a:r>
          </a:p>
          <a:p>
            <a:pPr marL="285750" indent="-285750">
              <a:buFont typeface="Arial" panose="020B0604020202020204" pitchFamily="34" charset="0"/>
              <a:buChar char="•"/>
            </a:pPr>
            <a:r>
              <a:rPr lang="en-US" dirty="0"/>
              <a:t>June 20 (Monday) at 12:10pm</a:t>
            </a:r>
          </a:p>
          <a:p>
            <a:pPr marL="285750" indent="-285750">
              <a:buFont typeface="Arial" panose="020B0604020202020204" pitchFamily="34" charset="0"/>
              <a:buChar char="•"/>
            </a:pPr>
            <a:r>
              <a:rPr lang="en-US" dirty="0"/>
              <a:t>June 30 (Thursday) at 12:10pm</a:t>
            </a:r>
          </a:p>
        </p:txBody>
      </p:sp>
    </p:spTree>
    <p:extLst>
      <p:ext uri="{BB962C8B-B14F-4D97-AF65-F5344CB8AC3E}">
        <p14:creationId xmlns:p14="http://schemas.microsoft.com/office/powerpoint/2010/main" val="103148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31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2877BA-23C4-45E3-B18E-895413B2EBB7}"/>
              </a:ext>
            </a:extLst>
          </p:cNvPr>
          <p:cNvSpPr>
            <a:spLocks noGrp="1"/>
          </p:cNvSpPr>
          <p:nvPr>
            <p:ph type="body" sz="quarter" idx="10"/>
          </p:nvPr>
        </p:nvSpPr>
        <p:spPr/>
        <p:txBody>
          <a:bodyPr/>
          <a:lstStyle/>
          <a:p>
            <a:r>
              <a:rPr lang="en-US"/>
              <a:t>Outline</a:t>
            </a:r>
            <a:endParaRPr lang="en-US" dirty="0"/>
          </a:p>
        </p:txBody>
      </p:sp>
      <p:graphicFrame>
        <p:nvGraphicFramePr>
          <p:cNvPr id="5" name="Text Placeholder 2">
            <a:extLst>
              <a:ext uri="{FF2B5EF4-FFF2-40B4-BE49-F238E27FC236}">
                <a16:creationId xmlns:a16="http://schemas.microsoft.com/office/drawing/2014/main" id="{15D06022-4570-CD42-9584-E73211C0D135}"/>
              </a:ext>
            </a:extLst>
          </p:cNvPr>
          <p:cNvGraphicFramePr/>
          <p:nvPr/>
        </p:nvGraphicFramePr>
        <p:xfrm>
          <a:off x="692817" y="1818917"/>
          <a:ext cx="8055647" cy="278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87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D85902-2F1C-455B-8E7B-0B645F24900F}"/>
              </a:ext>
            </a:extLst>
          </p:cNvPr>
          <p:cNvSpPr>
            <a:spLocks noGrp="1"/>
          </p:cNvSpPr>
          <p:nvPr>
            <p:ph type="body" sz="quarter" idx="10"/>
          </p:nvPr>
        </p:nvSpPr>
        <p:spPr/>
        <p:txBody>
          <a:bodyPr/>
          <a:lstStyle/>
          <a:p>
            <a:r>
              <a:rPr lang="en-US" dirty="0"/>
              <a:t>Diagnostic Criteria</a:t>
            </a:r>
          </a:p>
        </p:txBody>
      </p:sp>
      <p:sp>
        <p:nvSpPr>
          <p:cNvPr id="3" name="Text Placeholder 2">
            <a:extLst>
              <a:ext uri="{FF2B5EF4-FFF2-40B4-BE49-F238E27FC236}">
                <a16:creationId xmlns:a16="http://schemas.microsoft.com/office/drawing/2014/main" id="{4C66073A-3C96-4F24-9B17-C63412BE25FC}"/>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Depressed or irritable mood</a:t>
            </a:r>
          </a:p>
          <a:p>
            <a:pPr marL="285750" indent="-285750">
              <a:buFont typeface="Arial" panose="020B0604020202020204" pitchFamily="34" charset="0"/>
              <a:buChar char="•"/>
            </a:pPr>
            <a:r>
              <a:rPr lang="en-US" dirty="0"/>
              <a:t>Change in sleep</a:t>
            </a:r>
          </a:p>
          <a:p>
            <a:pPr marL="285750" indent="-285750">
              <a:buFont typeface="Arial" panose="020B0604020202020204" pitchFamily="34" charset="0"/>
              <a:buChar char="•"/>
            </a:pPr>
            <a:r>
              <a:rPr lang="en-US" dirty="0"/>
              <a:t>Anhedonia</a:t>
            </a:r>
          </a:p>
          <a:p>
            <a:pPr marL="285750" indent="-285750">
              <a:buFont typeface="Arial" panose="020B0604020202020204" pitchFamily="34" charset="0"/>
              <a:buChar char="•"/>
            </a:pPr>
            <a:r>
              <a:rPr lang="en-US" dirty="0"/>
              <a:t>Excessive guilt</a:t>
            </a:r>
          </a:p>
          <a:p>
            <a:pPr marL="285750" indent="-285750">
              <a:buFont typeface="Arial" panose="020B0604020202020204" pitchFamily="34" charset="0"/>
              <a:buChar char="•"/>
            </a:pPr>
            <a:r>
              <a:rPr lang="en-US" dirty="0"/>
              <a:t>Decreased energy</a:t>
            </a:r>
          </a:p>
          <a:p>
            <a:pPr marL="285750" indent="-285750">
              <a:buFont typeface="Arial" panose="020B0604020202020204" pitchFamily="34" charset="0"/>
              <a:buChar char="•"/>
            </a:pPr>
            <a:r>
              <a:rPr lang="en-US" dirty="0"/>
              <a:t>Poor concentration</a:t>
            </a:r>
          </a:p>
          <a:p>
            <a:pPr marL="285750" indent="-285750">
              <a:buFont typeface="Arial" panose="020B0604020202020204" pitchFamily="34" charset="0"/>
              <a:buChar char="•"/>
            </a:pPr>
            <a:r>
              <a:rPr lang="en-US" dirty="0"/>
              <a:t>Change in appetite</a:t>
            </a:r>
          </a:p>
          <a:p>
            <a:pPr marL="285750" indent="-285750">
              <a:buFont typeface="Arial" panose="020B0604020202020204" pitchFamily="34" charset="0"/>
              <a:buChar char="•"/>
            </a:pPr>
            <a:r>
              <a:rPr lang="en-US" dirty="0"/>
              <a:t>Psychomotor agitation or retardation</a:t>
            </a:r>
          </a:p>
          <a:p>
            <a:pPr marL="285750" indent="-285750">
              <a:buFont typeface="Arial" panose="020B0604020202020204" pitchFamily="34" charset="0"/>
              <a:buChar char="•"/>
            </a:pPr>
            <a:r>
              <a:rPr lang="en-US" dirty="0"/>
              <a:t>Suicidal thoughts</a:t>
            </a:r>
          </a:p>
          <a:p>
            <a:pPr marL="285750" indent="-285750">
              <a:buFont typeface="Arial" panose="020B0604020202020204" pitchFamily="34" charset="0"/>
              <a:buChar char="•"/>
            </a:pPr>
            <a:endParaRPr lang="en-US" dirty="0"/>
          </a:p>
          <a:p>
            <a:endParaRPr lang="en-US" dirty="0"/>
          </a:p>
          <a:p>
            <a:r>
              <a:rPr lang="en-US" dirty="0"/>
              <a:t>At least two weeks</a:t>
            </a:r>
          </a:p>
          <a:p>
            <a:r>
              <a:rPr lang="en-US" dirty="0"/>
              <a:t>Significant Impairment</a:t>
            </a:r>
          </a:p>
          <a:p>
            <a:r>
              <a:rPr lang="en-US" dirty="0"/>
              <a:t>Not better explained by a medical condition, substance use, bipolar disorder, or psychotic illness</a:t>
            </a:r>
          </a:p>
        </p:txBody>
      </p:sp>
    </p:spTree>
    <p:extLst>
      <p:ext uri="{BB962C8B-B14F-4D97-AF65-F5344CB8AC3E}">
        <p14:creationId xmlns:p14="http://schemas.microsoft.com/office/powerpoint/2010/main" val="295572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BBCFCD-9695-4BDE-B9DB-A1D5CEFB10A5}"/>
              </a:ext>
            </a:extLst>
          </p:cNvPr>
          <p:cNvSpPr>
            <a:spLocks noGrp="1"/>
          </p:cNvSpPr>
          <p:nvPr>
            <p:ph type="body" sz="quarter" idx="10"/>
          </p:nvPr>
        </p:nvSpPr>
        <p:spPr/>
        <p:txBody>
          <a:bodyPr/>
          <a:lstStyle/>
          <a:p>
            <a:r>
              <a:rPr lang="en-US" dirty="0"/>
              <a:t>Key Resource: Seattle Children’s </a:t>
            </a:r>
          </a:p>
          <a:p>
            <a:r>
              <a:rPr lang="en-US" dirty="0"/>
              <a:t>Depression Care Guide</a:t>
            </a:r>
          </a:p>
        </p:txBody>
      </p:sp>
      <p:sp>
        <p:nvSpPr>
          <p:cNvPr id="5" name="Text Placeholder 4">
            <a:extLst>
              <a:ext uri="{FF2B5EF4-FFF2-40B4-BE49-F238E27FC236}">
                <a16:creationId xmlns:a16="http://schemas.microsoft.com/office/drawing/2014/main" id="{14069411-E88D-45F6-8265-4CB8F9EE1F20}"/>
              </a:ext>
            </a:extLst>
          </p:cNvPr>
          <p:cNvSpPr>
            <a:spLocks noGrp="1"/>
          </p:cNvSpPr>
          <p:nvPr>
            <p:ph type="body" sz="quarter" idx="11"/>
          </p:nvPr>
        </p:nvSpPr>
        <p:spPr>
          <a:xfrm>
            <a:off x="626829" y="5914942"/>
            <a:ext cx="8055647" cy="598898"/>
          </a:xfrm>
        </p:spPr>
        <p:txBody>
          <a:bodyPr/>
          <a:lstStyle/>
          <a:p>
            <a:r>
              <a:rPr lang="en-US" sz="1600" dirty="0"/>
              <a:t>https://www.seattlechildrens.org/globalassets/documents/healthcare-professionals/pal/wa/wa-depression-care-guide.pdf</a:t>
            </a:r>
          </a:p>
        </p:txBody>
      </p:sp>
      <p:pic>
        <p:nvPicPr>
          <p:cNvPr id="2" name="Picture 1">
            <a:extLst>
              <a:ext uri="{FF2B5EF4-FFF2-40B4-BE49-F238E27FC236}">
                <a16:creationId xmlns:a16="http://schemas.microsoft.com/office/drawing/2014/main" id="{FC619A01-81A8-41C4-8814-7268984FD0FF}"/>
              </a:ext>
            </a:extLst>
          </p:cNvPr>
          <p:cNvPicPr>
            <a:picLocks noChangeAspect="1"/>
          </p:cNvPicPr>
          <p:nvPr/>
        </p:nvPicPr>
        <p:blipFill>
          <a:blip r:embed="rId2"/>
          <a:stretch>
            <a:fillRect/>
          </a:stretch>
        </p:blipFill>
        <p:spPr>
          <a:xfrm>
            <a:off x="1681162" y="2360368"/>
            <a:ext cx="5781675" cy="3209925"/>
          </a:xfrm>
          <a:prstGeom prst="rect">
            <a:avLst/>
          </a:prstGeom>
        </p:spPr>
      </p:pic>
    </p:spTree>
    <p:extLst>
      <p:ext uri="{BB962C8B-B14F-4D97-AF65-F5344CB8AC3E}">
        <p14:creationId xmlns:p14="http://schemas.microsoft.com/office/powerpoint/2010/main" val="203025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5F4B74-5AF4-4341-81A5-1E4A434E09A4}"/>
              </a:ext>
            </a:extLst>
          </p:cNvPr>
          <p:cNvSpPr>
            <a:spLocks noGrp="1"/>
          </p:cNvSpPr>
          <p:nvPr>
            <p:ph type="body" sz="quarter" idx="10"/>
          </p:nvPr>
        </p:nvSpPr>
        <p:spPr>
          <a:xfrm>
            <a:off x="2881436" y="509289"/>
            <a:ext cx="5651004" cy="506711"/>
          </a:xfrm>
        </p:spPr>
        <p:txBody>
          <a:bodyPr>
            <a:normAutofit/>
          </a:bodyPr>
          <a:lstStyle/>
          <a:p>
            <a:pPr>
              <a:lnSpc>
                <a:spcPct val="90000"/>
              </a:lnSpc>
              <a:spcAft>
                <a:spcPts val="600"/>
              </a:spcAft>
            </a:pPr>
            <a:r>
              <a:rPr lang="en-US" sz="3000"/>
              <a:t>Differential Diagnosis</a:t>
            </a:r>
          </a:p>
        </p:txBody>
      </p:sp>
      <p:sp>
        <p:nvSpPr>
          <p:cNvPr id="3" name="Text Placeholder 2">
            <a:extLst>
              <a:ext uri="{FF2B5EF4-FFF2-40B4-BE49-F238E27FC236}">
                <a16:creationId xmlns:a16="http://schemas.microsoft.com/office/drawing/2014/main" id="{E044CA87-3F85-407C-8073-1F05687F4737}"/>
              </a:ext>
            </a:extLst>
          </p:cNvPr>
          <p:cNvSpPr>
            <a:spLocks noGrp="1"/>
          </p:cNvSpPr>
          <p:nvPr>
            <p:ph type="body" sz="quarter" idx="11"/>
          </p:nvPr>
        </p:nvSpPr>
        <p:spPr>
          <a:xfrm>
            <a:off x="2889004" y="1376172"/>
            <a:ext cx="5643563" cy="4110037"/>
          </a:xfrm>
        </p:spPr>
        <p:txBody>
          <a:bodyPr>
            <a:normAutofit/>
          </a:bodyPr>
          <a:lstStyle/>
          <a:p>
            <a:pPr marL="285750" indent="-285750">
              <a:lnSpc>
                <a:spcPct val="90000"/>
              </a:lnSpc>
              <a:buFont typeface="Arial" panose="020B0604020202020204" pitchFamily="34" charset="0"/>
              <a:buChar char="•"/>
            </a:pPr>
            <a:r>
              <a:rPr lang="en-US" sz="1700">
                <a:solidFill>
                  <a:sysClr val="windowText" lastClr="000000"/>
                </a:solidFill>
              </a:rPr>
              <a:t>Adjustment Disorder</a:t>
            </a:r>
          </a:p>
          <a:p>
            <a:pPr marL="285750" indent="-285750">
              <a:lnSpc>
                <a:spcPct val="90000"/>
              </a:lnSpc>
              <a:buFont typeface="Arial" panose="020B0604020202020204" pitchFamily="34" charset="0"/>
              <a:buChar char="•"/>
            </a:pPr>
            <a:r>
              <a:rPr lang="en-US" sz="1700">
                <a:solidFill>
                  <a:sysClr val="windowText" lastClr="000000"/>
                </a:solidFill>
              </a:rPr>
              <a:t>PTSD</a:t>
            </a:r>
          </a:p>
          <a:p>
            <a:pPr marL="285750" indent="-285750">
              <a:lnSpc>
                <a:spcPct val="90000"/>
              </a:lnSpc>
              <a:buFont typeface="Arial" panose="020B0604020202020204" pitchFamily="34" charset="0"/>
              <a:buChar char="•"/>
            </a:pPr>
            <a:r>
              <a:rPr lang="en-US" sz="1700">
                <a:solidFill>
                  <a:sysClr val="windowText" lastClr="000000"/>
                </a:solidFill>
              </a:rPr>
              <a:t>Substance Use</a:t>
            </a:r>
          </a:p>
          <a:p>
            <a:pPr marL="285750" indent="-285750">
              <a:lnSpc>
                <a:spcPct val="90000"/>
              </a:lnSpc>
              <a:buFont typeface="Arial" panose="020B0604020202020204" pitchFamily="34" charset="0"/>
              <a:buChar char="•"/>
            </a:pPr>
            <a:r>
              <a:rPr lang="en-US" sz="1700">
                <a:solidFill>
                  <a:sysClr val="windowText" lastClr="000000"/>
                </a:solidFill>
              </a:rPr>
              <a:t>Eating Disorder</a:t>
            </a:r>
          </a:p>
          <a:p>
            <a:pPr marL="285750" indent="-285750">
              <a:lnSpc>
                <a:spcPct val="90000"/>
              </a:lnSpc>
              <a:buFont typeface="Arial" panose="020B0604020202020204" pitchFamily="34" charset="0"/>
              <a:buChar char="•"/>
            </a:pPr>
            <a:r>
              <a:rPr lang="en-US" sz="1700">
                <a:solidFill>
                  <a:sysClr val="windowText" lastClr="000000"/>
                </a:solidFill>
              </a:rPr>
              <a:t>Bipolar Disorder</a:t>
            </a:r>
          </a:p>
          <a:p>
            <a:pPr marL="285750" indent="-285750">
              <a:lnSpc>
                <a:spcPct val="90000"/>
              </a:lnSpc>
              <a:buFont typeface="Arial" panose="020B0604020202020204" pitchFamily="34" charset="0"/>
              <a:buChar char="•"/>
            </a:pPr>
            <a:r>
              <a:rPr lang="en-US" sz="1700">
                <a:solidFill>
                  <a:sysClr val="windowText" lastClr="000000"/>
                </a:solidFill>
              </a:rPr>
              <a:t>Gender Dysphoria</a:t>
            </a:r>
          </a:p>
          <a:p>
            <a:pPr marL="285750" indent="-285750">
              <a:lnSpc>
                <a:spcPct val="90000"/>
              </a:lnSpc>
              <a:buFont typeface="Arial" panose="020B0604020202020204" pitchFamily="34" charset="0"/>
              <a:buChar char="•"/>
            </a:pPr>
            <a:r>
              <a:rPr lang="en-US" sz="1700">
                <a:solidFill>
                  <a:sysClr val="windowText" lastClr="000000"/>
                </a:solidFill>
              </a:rPr>
              <a:t>Anxiety Disorder</a:t>
            </a:r>
          </a:p>
          <a:p>
            <a:pPr marL="285750" indent="-285750">
              <a:lnSpc>
                <a:spcPct val="90000"/>
              </a:lnSpc>
              <a:buFont typeface="Arial" panose="020B0604020202020204" pitchFamily="34" charset="0"/>
              <a:buChar char="•"/>
            </a:pPr>
            <a:r>
              <a:rPr lang="en-US" sz="1700">
                <a:solidFill>
                  <a:sysClr val="windowText" lastClr="000000"/>
                </a:solidFill>
              </a:rPr>
              <a:t>Medication Induced (steroids, contraceptive hormones)</a:t>
            </a:r>
          </a:p>
          <a:p>
            <a:pPr marL="285750" indent="-285750">
              <a:lnSpc>
                <a:spcPct val="90000"/>
              </a:lnSpc>
              <a:buFont typeface="Arial" panose="020B0604020202020204" pitchFamily="34" charset="0"/>
              <a:buChar char="•"/>
            </a:pPr>
            <a:r>
              <a:rPr lang="en-US" sz="1700">
                <a:solidFill>
                  <a:sysClr val="windowText" lastClr="000000"/>
                </a:solidFill>
              </a:rPr>
              <a:t>Medical Illness (Thyroid disease, head injury, seizures, mono, Lyme)</a:t>
            </a:r>
          </a:p>
        </p:txBody>
      </p:sp>
    </p:spTree>
    <p:extLst>
      <p:ext uri="{BB962C8B-B14F-4D97-AF65-F5344CB8AC3E}">
        <p14:creationId xmlns:p14="http://schemas.microsoft.com/office/powerpoint/2010/main" val="137933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C4F17-0597-4F10-A34F-BEF51C561451}"/>
              </a:ext>
            </a:extLst>
          </p:cNvPr>
          <p:cNvSpPr>
            <a:spLocks noGrp="1"/>
          </p:cNvSpPr>
          <p:nvPr>
            <p:ph type="body" sz="quarter" idx="10"/>
          </p:nvPr>
        </p:nvSpPr>
        <p:spPr/>
        <p:txBody>
          <a:bodyPr/>
          <a:lstStyle/>
          <a:p>
            <a:r>
              <a:rPr lang="en-US" dirty="0"/>
              <a:t>Medical Evaluation</a:t>
            </a:r>
          </a:p>
        </p:txBody>
      </p:sp>
      <p:graphicFrame>
        <p:nvGraphicFramePr>
          <p:cNvPr id="7" name="Text Placeholder 2">
            <a:extLst>
              <a:ext uri="{FF2B5EF4-FFF2-40B4-BE49-F238E27FC236}">
                <a16:creationId xmlns:a16="http://schemas.microsoft.com/office/drawing/2014/main" id="{3D438884-8D46-C57C-07A2-F981DB01B80E}"/>
              </a:ext>
            </a:extLst>
          </p:cNvPr>
          <p:cNvGraphicFramePr/>
          <p:nvPr>
            <p:extLst>
              <p:ext uri="{D42A27DB-BD31-4B8C-83A1-F6EECF244321}">
                <p14:modId xmlns:p14="http://schemas.microsoft.com/office/powerpoint/2010/main" val="2586063276"/>
              </p:ext>
            </p:extLst>
          </p:nvPr>
        </p:nvGraphicFramePr>
        <p:xfrm>
          <a:off x="692817" y="1818917"/>
          <a:ext cx="8055647" cy="278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20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3A67F-D4A7-4F50-9124-374CF9DCCF7C}"/>
              </a:ext>
            </a:extLst>
          </p:cNvPr>
          <p:cNvSpPr>
            <a:spLocks noGrp="1"/>
          </p:cNvSpPr>
          <p:nvPr>
            <p:ph type="body" sz="quarter" idx="10"/>
          </p:nvPr>
        </p:nvSpPr>
        <p:spPr>
          <a:xfrm>
            <a:off x="701614" y="930648"/>
            <a:ext cx="10822903" cy="493707"/>
          </a:xfrm>
        </p:spPr>
        <p:txBody>
          <a:bodyPr/>
          <a:lstStyle/>
          <a:p>
            <a:r>
              <a:rPr lang="en-US" dirty="0"/>
              <a:t>PHQ-9 is a screening tool</a:t>
            </a:r>
          </a:p>
        </p:txBody>
      </p:sp>
      <p:pic>
        <p:nvPicPr>
          <p:cNvPr id="4" name="Picture 3">
            <a:extLst>
              <a:ext uri="{FF2B5EF4-FFF2-40B4-BE49-F238E27FC236}">
                <a16:creationId xmlns:a16="http://schemas.microsoft.com/office/drawing/2014/main" id="{DC2E1EE0-8044-4660-A5FD-66E27CF3C66D}"/>
              </a:ext>
            </a:extLst>
          </p:cNvPr>
          <p:cNvPicPr>
            <a:picLocks noChangeAspect="1"/>
          </p:cNvPicPr>
          <p:nvPr/>
        </p:nvPicPr>
        <p:blipFill>
          <a:blip r:embed="rId2"/>
          <a:stretch>
            <a:fillRect/>
          </a:stretch>
        </p:blipFill>
        <p:spPr>
          <a:xfrm>
            <a:off x="1827518" y="1516673"/>
            <a:ext cx="5488964" cy="5250981"/>
          </a:xfrm>
          <a:prstGeom prst="rect">
            <a:avLst/>
          </a:prstGeom>
        </p:spPr>
      </p:pic>
      <p:sp>
        <p:nvSpPr>
          <p:cNvPr id="7" name="Star: 5 Points 6">
            <a:extLst>
              <a:ext uri="{FF2B5EF4-FFF2-40B4-BE49-F238E27FC236}">
                <a16:creationId xmlns:a16="http://schemas.microsoft.com/office/drawing/2014/main" id="{4C7DC389-9245-4C7C-9481-4D3A584218A5}"/>
              </a:ext>
            </a:extLst>
          </p:cNvPr>
          <p:cNvSpPr/>
          <p:nvPr/>
        </p:nvSpPr>
        <p:spPr>
          <a:xfrm>
            <a:off x="6972301" y="1960685"/>
            <a:ext cx="131884" cy="140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E711A2E5-D9C9-4533-9590-886A6CDC67B6}"/>
              </a:ext>
            </a:extLst>
          </p:cNvPr>
          <p:cNvSpPr/>
          <p:nvPr/>
        </p:nvSpPr>
        <p:spPr>
          <a:xfrm>
            <a:off x="6972301" y="2193680"/>
            <a:ext cx="131884" cy="140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5C17BD8B-B38F-4580-BF5B-F10A39C62289}"/>
              </a:ext>
            </a:extLst>
          </p:cNvPr>
          <p:cNvSpPr/>
          <p:nvPr/>
        </p:nvSpPr>
        <p:spPr>
          <a:xfrm>
            <a:off x="6958289" y="2389310"/>
            <a:ext cx="131884" cy="140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0ED2139E-6BA2-455D-B1CA-8CAF0AF3D83B}"/>
              </a:ext>
            </a:extLst>
          </p:cNvPr>
          <p:cNvSpPr/>
          <p:nvPr/>
        </p:nvSpPr>
        <p:spPr>
          <a:xfrm>
            <a:off x="6972301" y="2646484"/>
            <a:ext cx="111368" cy="1084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39102470-3436-4B54-9419-BD2872041D22}"/>
              </a:ext>
            </a:extLst>
          </p:cNvPr>
          <p:cNvSpPr/>
          <p:nvPr/>
        </p:nvSpPr>
        <p:spPr>
          <a:xfrm>
            <a:off x="6315809" y="2851639"/>
            <a:ext cx="131884" cy="140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49525EE4-060C-497A-9398-E98F0915BABB}"/>
              </a:ext>
            </a:extLst>
          </p:cNvPr>
          <p:cNvSpPr/>
          <p:nvPr/>
        </p:nvSpPr>
        <p:spPr>
          <a:xfrm>
            <a:off x="6958289" y="3136655"/>
            <a:ext cx="131884" cy="140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B57B495-CC9A-4BCD-817C-16CD672EE0A6}"/>
              </a:ext>
            </a:extLst>
          </p:cNvPr>
          <p:cNvSpPr/>
          <p:nvPr/>
        </p:nvSpPr>
        <p:spPr>
          <a:xfrm>
            <a:off x="6314344" y="3491053"/>
            <a:ext cx="131884" cy="140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632A3839-C594-43AC-B148-EFA255A45ADF}"/>
              </a:ext>
            </a:extLst>
          </p:cNvPr>
          <p:cNvSpPr/>
          <p:nvPr/>
        </p:nvSpPr>
        <p:spPr>
          <a:xfrm>
            <a:off x="5586047" y="3924301"/>
            <a:ext cx="131884" cy="140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1293B7A8-6221-48BE-A84E-E79E2654D481}"/>
              </a:ext>
            </a:extLst>
          </p:cNvPr>
          <p:cNvSpPr/>
          <p:nvPr/>
        </p:nvSpPr>
        <p:spPr>
          <a:xfrm>
            <a:off x="5111263" y="4390293"/>
            <a:ext cx="131884" cy="1406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E99FF7B-12EE-4EAB-A1D4-D424EA570864}"/>
              </a:ext>
            </a:extLst>
          </p:cNvPr>
          <p:cNvSpPr txBox="1"/>
          <p:nvPr/>
        </p:nvSpPr>
        <p:spPr>
          <a:xfrm>
            <a:off x="6617676" y="4618139"/>
            <a:ext cx="492370" cy="276999"/>
          </a:xfrm>
          <a:prstGeom prst="rect">
            <a:avLst/>
          </a:prstGeom>
          <a:noFill/>
        </p:spPr>
        <p:txBody>
          <a:bodyPr wrap="square" rtlCol="0">
            <a:spAutoFit/>
          </a:bodyPr>
          <a:lstStyle/>
          <a:p>
            <a:r>
              <a:rPr lang="en-US" sz="1200" dirty="0"/>
              <a:t>15</a:t>
            </a:r>
          </a:p>
        </p:txBody>
      </p:sp>
      <p:sp>
        <p:nvSpPr>
          <p:cNvPr id="17" name="TextBox 16">
            <a:extLst>
              <a:ext uri="{FF2B5EF4-FFF2-40B4-BE49-F238E27FC236}">
                <a16:creationId xmlns:a16="http://schemas.microsoft.com/office/drawing/2014/main" id="{6611F2AF-51E3-4E40-A1DA-C4EEE0FC07E7}"/>
              </a:ext>
            </a:extLst>
          </p:cNvPr>
          <p:cNvSpPr txBox="1"/>
          <p:nvPr/>
        </p:nvSpPr>
        <p:spPr>
          <a:xfrm flipH="1">
            <a:off x="6015403" y="4602985"/>
            <a:ext cx="483757" cy="276999"/>
          </a:xfrm>
          <a:prstGeom prst="rect">
            <a:avLst/>
          </a:prstGeom>
          <a:noFill/>
        </p:spPr>
        <p:txBody>
          <a:bodyPr wrap="square" rtlCol="0">
            <a:spAutoFit/>
          </a:bodyPr>
          <a:lstStyle/>
          <a:p>
            <a:r>
              <a:rPr lang="en-US" sz="1200" dirty="0"/>
              <a:t>4</a:t>
            </a:r>
          </a:p>
        </p:txBody>
      </p:sp>
      <p:sp>
        <p:nvSpPr>
          <p:cNvPr id="18" name="TextBox 17">
            <a:extLst>
              <a:ext uri="{FF2B5EF4-FFF2-40B4-BE49-F238E27FC236}">
                <a16:creationId xmlns:a16="http://schemas.microsoft.com/office/drawing/2014/main" id="{1552F95B-DACD-455F-AD57-29F36F9A42BA}"/>
              </a:ext>
            </a:extLst>
          </p:cNvPr>
          <p:cNvSpPr txBox="1"/>
          <p:nvPr/>
        </p:nvSpPr>
        <p:spPr>
          <a:xfrm>
            <a:off x="5378141" y="4602985"/>
            <a:ext cx="492370" cy="276999"/>
          </a:xfrm>
          <a:prstGeom prst="rect">
            <a:avLst/>
          </a:prstGeom>
          <a:noFill/>
        </p:spPr>
        <p:txBody>
          <a:bodyPr wrap="square" rtlCol="0">
            <a:spAutoFit/>
          </a:bodyPr>
          <a:lstStyle/>
          <a:p>
            <a:r>
              <a:rPr lang="en-US" sz="1200" dirty="0"/>
              <a:t>1</a:t>
            </a:r>
          </a:p>
        </p:txBody>
      </p:sp>
      <p:sp>
        <p:nvSpPr>
          <p:cNvPr id="19" name="TextBox 18">
            <a:extLst>
              <a:ext uri="{FF2B5EF4-FFF2-40B4-BE49-F238E27FC236}">
                <a16:creationId xmlns:a16="http://schemas.microsoft.com/office/drawing/2014/main" id="{246424B7-0CB6-4A00-938B-4282132E5391}"/>
              </a:ext>
            </a:extLst>
          </p:cNvPr>
          <p:cNvSpPr txBox="1"/>
          <p:nvPr/>
        </p:nvSpPr>
        <p:spPr>
          <a:xfrm>
            <a:off x="5952851" y="4828196"/>
            <a:ext cx="492370" cy="276999"/>
          </a:xfrm>
          <a:prstGeom prst="rect">
            <a:avLst/>
          </a:prstGeom>
          <a:noFill/>
        </p:spPr>
        <p:txBody>
          <a:bodyPr wrap="square" rtlCol="0">
            <a:spAutoFit/>
          </a:bodyPr>
          <a:lstStyle/>
          <a:p>
            <a:r>
              <a:rPr lang="en-US" sz="1200" dirty="0"/>
              <a:t>20</a:t>
            </a:r>
          </a:p>
        </p:txBody>
      </p:sp>
      <p:sp>
        <p:nvSpPr>
          <p:cNvPr id="20" name="Star: 5 Points 19">
            <a:extLst>
              <a:ext uri="{FF2B5EF4-FFF2-40B4-BE49-F238E27FC236}">
                <a16:creationId xmlns:a16="http://schemas.microsoft.com/office/drawing/2014/main" id="{CCD2DDF5-A4C2-43B2-BE6B-8760E9FE90D3}"/>
              </a:ext>
            </a:extLst>
          </p:cNvPr>
          <p:cNvSpPr/>
          <p:nvPr/>
        </p:nvSpPr>
        <p:spPr>
          <a:xfrm>
            <a:off x="6561992" y="5612421"/>
            <a:ext cx="111368" cy="1084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56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187668-4063-4BB9-A089-418E84229552}"/>
              </a:ext>
            </a:extLst>
          </p:cNvPr>
          <p:cNvSpPr>
            <a:spLocks noGrp="1"/>
          </p:cNvSpPr>
          <p:nvPr>
            <p:ph type="body" sz="quarter" idx="10"/>
          </p:nvPr>
        </p:nvSpPr>
        <p:spPr/>
        <p:txBody>
          <a:bodyPr/>
          <a:lstStyle/>
          <a:p>
            <a:r>
              <a:rPr lang="en-US" dirty="0"/>
              <a:t>Sample Language</a:t>
            </a:r>
          </a:p>
        </p:txBody>
      </p:sp>
      <p:sp>
        <p:nvSpPr>
          <p:cNvPr id="4" name="Speech Bubble: Oval 3">
            <a:extLst>
              <a:ext uri="{FF2B5EF4-FFF2-40B4-BE49-F238E27FC236}">
                <a16:creationId xmlns:a16="http://schemas.microsoft.com/office/drawing/2014/main" id="{BECCA49E-D9DA-4995-9ACF-E26E2167B339}"/>
              </a:ext>
            </a:extLst>
          </p:cNvPr>
          <p:cNvSpPr/>
          <p:nvPr/>
        </p:nvSpPr>
        <p:spPr>
          <a:xfrm>
            <a:off x="237510" y="1673469"/>
            <a:ext cx="4255477" cy="26025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have reviewed your forms, and I want to talk about how you have been feeling lately. On this form, you indicated that you are feeling hopeless. Can you tell me more about that?</a:t>
            </a:r>
          </a:p>
        </p:txBody>
      </p:sp>
      <p:sp>
        <p:nvSpPr>
          <p:cNvPr id="5" name="Speech Bubble: Oval 4">
            <a:extLst>
              <a:ext uri="{FF2B5EF4-FFF2-40B4-BE49-F238E27FC236}">
                <a16:creationId xmlns:a16="http://schemas.microsoft.com/office/drawing/2014/main" id="{414CC50D-63A6-424F-B8DF-940B54F1A603}"/>
              </a:ext>
            </a:extLst>
          </p:cNvPr>
          <p:cNvSpPr/>
          <p:nvPr/>
        </p:nvSpPr>
        <p:spPr>
          <a:xfrm>
            <a:off x="4811292" y="1673468"/>
            <a:ext cx="4255477" cy="26025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When people feel down, have low energy, have trouble sleeping, and no longer enjoy activities, they may have depression. Does that sound like it could apply to you?</a:t>
            </a:r>
          </a:p>
        </p:txBody>
      </p:sp>
      <p:sp>
        <p:nvSpPr>
          <p:cNvPr id="6" name="Speech Bubble: Oval 5">
            <a:extLst>
              <a:ext uri="{FF2B5EF4-FFF2-40B4-BE49-F238E27FC236}">
                <a16:creationId xmlns:a16="http://schemas.microsoft.com/office/drawing/2014/main" id="{F9AC478A-5BC8-4D20-B586-57BD28B951A4}"/>
              </a:ext>
            </a:extLst>
          </p:cNvPr>
          <p:cNvSpPr/>
          <p:nvPr/>
        </p:nvSpPr>
        <p:spPr>
          <a:xfrm>
            <a:off x="2844253" y="4349258"/>
            <a:ext cx="3455493" cy="218123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do you think is going on? Is there something you are worried about?</a:t>
            </a:r>
          </a:p>
        </p:txBody>
      </p:sp>
    </p:spTree>
    <p:extLst>
      <p:ext uri="{BB962C8B-B14F-4D97-AF65-F5344CB8AC3E}">
        <p14:creationId xmlns:p14="http://schemas.microsoft.com/office/powerpoint/2010/main" val="34836374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0DD3BEB0E7CF4A9668F94BF8ADA967" ma:contentTypeVersion="12" ma:contentTypeDescription="Create a new document." ma:contentTypeScope="" ma:versionID="6ae2f780a3654cf7d140284988208c22">
  <xsd:schema xmlns:xsd="http://www.w3.org/2001/XMLSchema" xmlns:xs="http://www.w3.org/2001/XMLSchema" xmlns:p="http://schemas.microsoft.com/office/2006/metadata/properties" xmlns:ns2="f95f2d21-9104-4e39-9e6b-a1294c1d1ea1" xmlns:ns3="29fc73d2-d154-4fbc-905c-f8b2dee16d46" targetNamespace="http://schemas.microsoft.com/office/2006/metadata/properties" ma:root="true" ma:fieldsID="d2d684a5042339178bbb6d3c3b96700a" ns2:_="" ns3:_="">
    <xsd:import namespace="f95f2d21-9104-4e39-9e6b-a1294c1d1ea1"/>
    <xsd:import namespace="29fc73d2-d154-4fbc-905c-f8b2dee16d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f2d21-9104-4e39-9e6b-a1294c1d1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fc73d2-d154-4fbc-905c-f8b2dee16d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90EAC-F784-4B95-86AB-052FE5C845BC}">
  <ds:schemaRefs>
    <ds:schemaRef ds:uri="http://schemas.microsoft.com/sharepoint/v3/contenttype/forms"/>
  </ds:schemaRefs>
</ds:datastoreItem>
</file>

<file path=customXml/itemProps2.xml><?xml version="1.0" encoding="utf-8"?>
<ds:datastoreItem xmlns:ds="http://schemas.openxmlformats.org/officeDocument/2006/customXml" ds:itemID="{28E38383-8C43-4170-8D83-F4E5D801B2A9}">
  <ds:schemaRefs>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4ffb3259-ddd9-4c6e-a56d-4a23efe8a2b4"/>
    <ds:schemaRef ds:uri="3f99f356-465f-494c-9f2a-bf6bd8fe1b18"/>
  </ds:schemaRefs>
</ds:datastoreItem>
</file>

<file path=customXml/itemProps3.xml><?xml version="1.0" encoding="utf-8"?>
<ds:datastoreItem xmlns:ds="http://schemas.openxmlformats.org/officeDocument/2006/customXml" ds:itemID="{240505FF-4254-43EA-83B6-27019F339DA5}"/>
</file>

<file path=docProps/app.xml><?xml version="1.0" encoding="utf-8"?>
<Properties xmlns="http://schemas.openxmlformats.org/officeDocument/2006/extended-properties" xmlns:vt="http://schemas.openxmlformats.org/officeDocument/2006/docPropsVTypes">
  <TotalTime>48</TotalTime>
  <Words>1369</Words>
  <Application>Microsoft Office PowerPoint</Application>
  <PresentationFormat>On-screen Show (4:3)</PresentationFormat>
  <Paragraphs>191</Paragraphs>
  <Slides>29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Willing, Laura</dc:creator>
  <cp:lastModifiedBy>Willing, Laura</cp:lastModifiedBy>
  <cp:revision>8</cp:revision>
  <dcterms:created xsi:type="dcterms:W3CDTF">2022-06-05T22:43:11Z</dcterms:created>
  <dcterms:modified xsi:type="dcterms:W3CDTF">2022-06-06T01:37:50Z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0x010100650DD3BEB0E7CF4A9668F94BF8ADA967</vt:lpwstr>
  </property>
</Properties>
</file>