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diagrams/data3.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4.xml" ContentType="application/vnd.openxmlformats-officedocument.drawingml.diagramData+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quickStyle4.xml" ContentType="application/vnd.openxmlformats-officedocument.drawingml.diagramStyle+xml"/>
  <Override PartName="/ppt/diagrams/layout6.xml" ContentType="application/vnd.openxmlformats-officedocument.drawingml.diagramLayout+xml"/>
  <Override PartName="/ppt/diagrams/colors3.xml" ContentType="application/vnd.openxmlformats-officedocument.drawingml.diagramColors+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colors4.xml" ContentType="application/vnd.openxmlformats-officedocument.drawingml.diagramColors+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rawing4.xml" ContentType="application/vnd.ms-office.drawingml.diagramDrawing+xml"/>
  <Override PartName="/ppt/diagrams/quickStyle2.xml" ContentType="application/vnd.openxmlformats-officedocument.drawingml.diagramStyle+xml"/>
  <Override PartName="/ppt/theme/theme1.xml" ContentType="application/vnd.openxmlformats-officedocument.theme+xml"/>
  <Override PartName="/ppt/diagrams/layout1.xml" ContentType="application/vnd.openxmlformats-officedocument.drawingml.diagramLayout+xml"/>
  <Override PartName="/ppt/diagrams/drawing3.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drawing2.xml" ContentType="application/vnd.ms-office.drawingml.diagramDrawing+xml"/>
  <Override PartName="/ppt/diagrams/layout4.xml" ContentType="application/vnd.openxmlformats-officedocument.drawingml.diagramLayout+xml"/>
  <Override PartName="/ppt/diagrams/layout5.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339" r:id="rId3"/>
    <p:sldId id="340" r:id="rId4"/>
    <p:sldId id="362" r:id="rId5"/>
    <p:sldId id="363" r:id="rId6"/>
    <p:sldId id="370" r:id="rId7"/>
    <p:sldId id="364" r:id="rId8"/>
    <p:sldId id="367" r:id="rId9"/>
    <p:sldId id="366" r:id="rId10"/>
    <p:sldId id="368" r:id="rId11"/>
    <p:sldId id="369" r:id="rId12"/>
    <p:sldId id="371" r:id="rId13"/>
    <p:sldId id="372" r:id="rId14"/>
    <p:sldId id="373" r:id="rId15"/>
    <p:sldId id="383" r:id="rId16"/>
    <p:sldId id="384" r:id="rId17"/>
    <p:sldId id="385" r:id="rId18"/>
    <p:sldId id="378" r:id="rId19"/>
    <p:sldId id="374" r:id="rId20"/>
    <p:sldId id="379" r:id="rId21"/>
    <p:sldId id="375" r:id="rId22"/>
    <p:sldId id="380" r:id="rId23"/>
    <p:sldId id="381" r:id="rId24"/>
    <p:sldId id="382" r:id="rId25"/>
    <p:sldId id="376" r:id="rId26"/>
    <p:sldId id="3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FB4D7C-7006-435A-8938-531397E3A25C}" type="doc">
      <dgm:prSet loTypeId="urn:microsoft.com/office/officeart/2016/7/layout/BasicLinearProcessNumbered" loCatId="process" qsTypeId="urn:microsoft.com/office/officeart/2005/8/quickstyle/simple1" qsCatId="simple" csTypeId="urn:microsoft.com/office/officeart/2005/8/colors/accent1_2" csCatId="accent1"/>
      <dgm:spPr/>
      <dgm:t>
        <a:bodyPr/>
        <a:lstStyle/>
        <a:p>
          <a:endParaRPr lang="en-US"/>
        </a:p>
      </dgm:t>
    </dgm:pt>
    <dgm:pt modelId="{CFE01ED5-32CB-4779-9DD2-89432B2FF890}">
      <dgm:prSet/>
      <dgm:spPr/>
      <dgm:t>
        <a:bodyPr/>
        <a:lstStyle/>
        <a:p>
          <a:r>
            <a:rPr lang="en-US" b="0" i="0"/>
            <a:t>Identify when anxiety symptoms reach the threshold of an anxiety disorder.</a:t>
          </a:r>
          <a:endParaRPr lang="en-US"/>
        </a:p>
      </dgm:t>
    </dgm:pt>
    <dgm:pt modelId="{5CD061B9-D26F-4CAA-BEA3-EC5CE0D7AA86}" type="parTrans" cxnId="{06952690-095C-48A1-96D9-BA62C69B6857}">
      <dgm:prSet/>
      <dgm:spPr/>
      <dgm:t>
        <a:bodyPr/>
        <a:lstStyle/>
        <a:p>
          <a:endParaRPr lang="en-US"/>
        </a:p>
      </dgm:t>
    </dgm:pt>
    <dgm:pt modelId="{46F866CC-CAC2-459D-93BE-CDBE88CABF8E}" type="sibTrans" cxnId="{06952690-095C-48A1-96D9-BA62C69B6857}">
      <dgm:prSet phldrT="1" phldr="0"/>
      <dgm:spPr/>
      <dgm:t>
        <a:bodyPr/>
        <a:lstStyle/>
        <a:p>
          <a:r>
            <a:rPr lang="en-US"/>
            <a:t>1</a:t>
          </a:r>
        </a:p>
      </dgm:t>
    </dgm:pt>
    <dgm:pt modelId="{E701ABB1-5B5C-4E91-AC41-BB9A47775813}">
      <dgm:prSet/>
      <dgm:spPr/>
      <dgm:t>
        <a:bodyPr/>
        <a:lstStyle/>
        <a:p>
          <a:r>
            <a:rPr lang="en-US" b="0" i="0"/>
            <a:t>Describe three methods included in cognitive behavioral therapy to help treat anxiety disorders.</a:t>
          </a:r>
          <a:endParaRPr lang="en-US"/>
        </a:p>
      </dgm:t>
    </dgm:pt>
    <dgm:pt modelId="{11E68A43-79C0-437E-B3A6-5F92CEA64811}" type="parTrans" cxnId="{40501636-718E-42A2-BFF4-E36D6F79201E}">
      <dgm:prSet/>
      <dgm:spPr/>
      <dgm:t>
        <a:bodyPr/>
        <a:lstStyle/>
        <a:p>
          <a:endParaRPr lang="en-US"/>
        </a:p>
      </dgm:t>
    </dgm:pt>
    <dgm:pt modelId="{6657DE76-085C-4242-B9A4-B4E652D4031B}" type="sibTrans" cxnId="{40501636-718E-42A2-BFF4-E36D6F79201E}">
      <dgm:prSet phldrT="2" phldr="0"/>
      <dgm:spPr/>
      <dgm:t>
        <a:bodyPr/>
        <a:lstStyle/>
        <a:p>
          <a:r>
            <a:rPr lang="en-US"/>
            <a:t>2</a:t>
          </a:r>
        </a:p>
      </dgm:t>
    </dgm:pt>
    <dgm:pt modelId="{7BA3E314-2616-4457-A1AA-6103C6B222C7}">
      <dgm:prSet/>
      <dgm:spPr/>
      <dgm:t>
        <a:bodyPr/>
        <a:lstStyle/>
        <a:p>
          <a:r>
            <a:rPr lang="en-US" b="0" i="0"/>
            <a:t>Discuss when treatment of an anxiety disorder with an SSRI may be indicated.</a:t>
          </a:r>
          <a:endParaRPr lang="en-US"/>
        </a:p>
      </dgm:t>
    </dgm:pt>
    <dgm:pt modelId="{B77DEEDB-F214-400A-BF9A-198B7AD06818}" type="parTrans" cxnId="{8820764E-A743-4475-B2E0-D039B1FFB229}">
      <dgm:prSet/>
      <dgm:spPr/>
      <dgm:t>
        <a:bodyPr/>
        <a:lstStyle/>
        <a:p>
          <a:endParaRPr lang="en-US"/>
        </a:p>
      </dgm:t>
    </dgm:pt>
    <dgm:pt modelId="{84FA1B8C-3B2A-4846-828C-37D425AAD9D0}" type="sibTrans" cxnId="{8820764E-A743-4475-B2E0-D039B1FFB229}">
      <dgm:prSet phldrT="3" phldr="0"/>
      <dgm:spPr/>
      <dgm:t>
        <a:bodyPr/>
        <a:lstStyle/>
        <a:p>
          <a:r>
            <a:rPr lang="en-US"/>
            <a:t>3</a:t>
          </a:r>
        </a:p>
      </dgm:t>
    </dgm:pt>
    <dgm:pt modelId="{AC0C35BE-54B7-4BB5-BD95-678499F058EF}" type="pres">
      <dgm:prSet presAssocID="{D8FB4D7C-7006-435A-8938-531397E3A25C}" presName="Name0" presStyleCnt="0">
        <dgm:presLayoutVars>
          <dgm:animLvl val="lvl"/>
          <dgm:resizeHandles val="exact"/>
        </dgm:presLayoutVars>
      </dgm:prSet>
      <dgm:spPr/>
    </dgm:pt>
    <dgm:pt modelId="{6D2A83F2-D959-40F4-911E-6784DA2CFC81}" type="pres">
      <dgm:prSet presAssocID="{CFE01ED5-32CB-4779-9DD2-89432B2FF890}" presName="compositeNode" presStyleCnt="0">
        <dgm:presLayoutVars>
          <dgm:bulletEnabled val="1"/>
        </dgm:presLayoutVars>
      </dgm:prSet>
      <dgm:spPr/>
    </dgm:pt>
    <dgm:pt modelId="{3EEFA508-E407-4AB5-98CF-DAC8ECFB560B}" type="pres">
      <dgm:prSet presAssocID="{CFE01ED5-32CB-4779-9DD2-89432B2FF890}" presName="bgRect" presStyleLbl="bgAccFollowNode1" presStyleIdx="0" presStyleCnt="3"/>
      <dgm:spPr/>
    </dgm:pt>
    <dgm:pt modelId="{24D4EDE1-FAD7-48FD-BE9F-076E873CF70A}" type="pres">
      <dgm:prSet presAssocID="{46F866CC-CAC2-459D-93BE-CDBE88CABF8E}" presName="sibTransNodeCircle" presStyleLbl="alignNode1" presStyleIdx="0" presStyleCnt="6">
        <dgm:presLayoutVars>
          <dgm:chMax val="0"/>
          <dgm:bulletEnabled/>
        </dgm:presLayoutVars>
      </dgm:prSet>
      <dgm:spPr/>
    </dgm:pt>
    <dgm:pt modelId="{BF7FCFB2-3703-44E9-B320-721880A66A3C}" type="pres">
      <dgm:prSet presAssocID="{CFE01ED5-32CB-4779-9DD2-89432B2FF890}" presName="bottomLine" presStyleLbl="alignNode1" presStyleIdx="1" presStyleCnt="6">
        <dgm:presLayoutVars/>
      </dgm:prSet>
      <dgm:spPr/>
    </dgm:pt>
    <dgm:pt modelId="{7E61EC3B-9E01-474E-B7D0-B5C6840EC7FB}" type="pres">
      <dgm:prSet presAssocID="{CFE01ED5-32CB-4779-9DD2-89432B2FF890}" presName="nodeText" presStyleLbl="bgAccFollowNode1" presStyleIdx="0" presStyleCnt="3">
        <dgm:presLayoutVars>
          <dgm:bulletEnabled val="1"/>
        </dgm:presLayoutVars>
      </dgm:prSet>
      <dgm:spPr/>
    </dgm:pt>
    <dgm:pt modelId="{F9B0DA09-C6B7-4663-AA74-6E608C8FEA4A}" type="pres">
      <dgm:prSet presAssocID="{46F866CC-CAC2-459D-93BE-CDBE88CABF8E}" presName="sibTrans" presStyleCnt="0"/>
      <dgm:spPr/>
    </dgm:pt>
    <dgm:pt modelId="{6E938D09-6A77-4832-A5ED-3F4C112F35C1}" type="pres">
      <dgm:prSet presAssocID="{E701ABB1-5B5C-4E91-AC41-BB9A47775813}" presName="compositeNode" presStyleCnt="0">
        <dgm:presLayoutVars>
          <dgm:bulletEnabled val="1"/>
        </dgm:presLayoutVars>
      </dgm:prSet>
      <dgm:spPr/>
    </dgm:pt>
    <dgm:pt modelId="{5FD9C52F-16FE-4AF7-8DD7-C7EA5C349184}" type="pres">
      <dgm:prSet presAssocID="{E701ABB1-5B5C-4E91-AC41-BB9A47775813}" presName="bgRect" presStyleLbl="bgAccFollowNode1" presStyleIdx="1" presStyleCnt="3"/>
      <dgm:spPr/>
    </dgm:pt>
    <dgm:pt modelId="{3088DF68-D5F6-4744-B798-CAD82732EB1D}" type="pres">
      <dgm:prSet presAssocID="{6657DE76-085C-4242-B9A4-B4E652D4031B}" presName="sibTransNodeCircle" presStyleLbl="alignNode1" presStyleIdx="2" presStyleCnt="6">
        <dgm:presLayoutVars>
          <dgm:chMax val="0"/>
          <dgm:bulletEnabled/>
        </dgm:presLayoutVars>
      </dgm:prSet>
      <dgm:spPr/>
    </dgm:pt>
    <dgm:pt modelId="{A486D914-E998-4F74-AF0F-7D77C20B936E}" type="pres">
      <dgm:prSet presAssocID="{E701ABB1-5B5C-4E91-AC41-BB9A47775813}" presName="bottomLine" presStyleLbl="alignNode1" presStyleIdx="3" presStyleCnt="6">
        <dgm:presLayoutVars/>
      </dgm:prSet>
      <dgm:spPr/>
    </dgm:pt>
    <dgm:pt modelId="{212DFFC1-271F-4BAD-A35F-89D42A4632C0}" type="pres">
      <dgm:prSet presAssocID="{E701ABB1-5B5C-4E91-AC41-BB9A47775813}" presName="nodeText" presStyleLbl="bgAccFollowNode1" presStyleIdx="1" presStyleCnt="3">
        <dgm:presLayoutVars>
          <dgm:bulletEnabled val="1"/>
        </dgm:presLayoutVars>
      </dgm:prSet>
      <dgm:spPr/>
    </dgm:pt>
    <dgm:pt modelId="{5AD5E553-9DDE-42EB-B307-CCEB867A22F4}" type="pres">
      <dgm:prSet presAssocID="{6657DE76-085C-4242-B9A4-B4E652D4031B}" presName="sibTrans" presStyleCnt="0"/>
      <dgm:spPr/>
    </dgm:pt>
    <dgm:pt modelId="{97826454-4554-4E9D-84A2-78FDF6F511A3}" type="pres">
      <dgm:prSet presAssocID="{7BA3E314-2616-4457-A1AA-6103C6B222C7}" presName="compositeNode" presStyleCnt="0">
        <dgm:presLayoutVars>
          <dgm:bulletEnabled val="1"/>
        </dgm:presLayoutVars>
      </dgm:prSet>
      <dgm:spPr/>
    </dgm:pt>
    <dgm:pt modelId="{A144D897-7784-402E-B0C9-A01D3DF30AD5}" type="pres">
      <dgm:prSet presAssocID="{7BA3E314-2616-4457-A1AA-6103C6B222C7}" presName="bgRect" presStyleLbl="bgAccFollowNode1" presStyleIdx="2" presStyleCnt="3"/>
      <dgm:spPr/>
    </dgm:pt>
    <dgm:pt modelId="{073215B2-F0BA-4F73-B32B-4E8B2B19FE62}" type="pres">
      <dgm:prSet presAssocID="{84FA1B8C-3B2A-4846-828C-37D425AAD9D0}" presName="sibTransNodeCircle" presStyleLbl="alignNode1" presStyleIdx="4" presStyleCnt="6">
        <dgm:presLayoutVars>
          <dgm:chMax val="0"/>
          <dgm:bulletEnabled/>
        </dgm:presLayoutVars>
      </dgm:prSet>
      <dgm:spPr/>
    </dgm:pt>
    <dgm:pt modelId="{8D7A67CE-D0C2-43BA-9AC7-F30373C6EBF4}" type="pres">
      <dgm:prSet presAssocID="{7BA3E314-2616-4457-A1AA-6103C6B222C7}" presName="bottomLine" presStyleLbl="alignNode1" presStyleIdx="5" presStyleCnt="6">
        <dgm:presLayoutVars/>
      </dgm:prSet>
      <dgm:spPr/>
    </dgm:pt>
    <dgm:pt modelId="{FBDFD0ED-7F67-43A5-A832-E1697C54C22A}" type="pres">
      <dgm:prSet presAssocID="{7BA3E314-2616-4457-A1AA-6103C6B222C7}" presName="nodeText" presStyleLbl="bgAccFollowNode1" presStyleIdx="2" presStyleCnt="3">
        <dgm:presLayoutVars>
          <dgm:bulletEnabled val="1"/>
        </dgm:presLayoutVars>
      </dgm:prSet>
      <dgm:spPr/>
    </dgm:pt>
  </dgm:ptLst>
  <dgm:cxnLst>
    <dgm:cxn modelId="{1F0D592D-5C62-4196-8570-F00385368676}" type="presOf" srcId="{CFE01ED5-32CB-4779-9DD2-89432B2FF890}" destId="{7E61EC3B-9E01-474E-B7D0-B5C6840EC7FB}" srcOrd="1" destOrd="0" presId="urn:microsoft.com/office/officeart/2016/7/layout/BasicLinearProcessNumbered"/>
    <dgm:cxn modelId="{40501636-718E-42A2-BFF4-E36D6F79201E}" srcId="{D8FB4D7C-7006-435A-8938-531397E3A25C}" destId="{E701ABB1-5B5C-4E91-AC41-BB9A47775813}" srcOrd="1" destOrd="0" parTransId="{11E68A43-79C0-437E-B3A6-5F92CEA64811}" sibTransId="{6657DE76-085C-4242-B9A4-B4E652D4031B}"/>
    <dgm:cxn modelId="{BD283740-91DD-4496-8E72-DEDE035CF239}" type="presOf" srcId="{CFE01ED5-32CB-4779-9DD2-89432B2FF890}" destId="{3EEFA508-E407-4AB5-98CF-DAC8ECFB560B}" srcOrd="0" destOrd="0" presId="urn:microsoft.com/office/officeart/2016/7/layout/BasicLinearProcessNumbered"/>
    <dgm:cxn modelId="{328D7A4B-1A76-448E-9F24-3B06ED2A353D}" type="presOf" srcId="{E701ABB1-5B5C-4E91-AC41-BB9A47775813}" destId="{5FD9C52F-16FE-4AF7-8DD7-C7EA5C349184}" srcOrd="0" destOrd="0" presId="urn:microsoft.com/office/officeart/2016/7/layout/BasicLinearProcessNumbered"/>
    <dgm:cxn modelId="{DB231B6C-DA7D-425B-8EEF-50AB568338D5}" type="presOf" srcId="{84FA1B8C-3B2A-4846-828C-37D425AAD9D0}" destId="{073215B2-F0BA-4F73-B32B-4E8B2B19FE62}" srcOrd="0" destOrd="0" presId="urn:microsoft.com/office/officeart/2016/7/layout/BasicLinearProcessNumbered"/>
    <dgm:cxn modelId="{8820764E-A743-4475-B2E0-D039B1FFB229}" srcId="{D8FB4D7C-7006-435A-8938-531397E3A25C}" destId="{7BA3E314-2616-4457-A1AA-6103C6B222C7}" srcOrd="2" destOrd="0" parTransId="{B77DEEDB-F214-400A-BF9A-198B7AD06818}" sibTransId="{84FA1B8C-3B2A-4846-828C-37D425AAD9D0}"/>
    <dgm:cxn modelId="{54EF9A70-3887-4F83-9170-50C8256F7F37}" type="presOf" srcId="{46F866CC-CAC2-459D-93BE-CDBE88CABF8E}" destId="{24D4EDE1-FAD7-48FD-BE9F-076E873CF70A}" srcOrd="0" destOrd="0" presId="urn:microsoft.com/office/officeart/2016/7/layout/BasicLinearProcessNumbered"/>
    <dgm:cxn modelId="{256D1154-2823-4B78-885D-241E2740AABC}" type="presOf" srcId="{E701ABB1-5B5C-4E91-AC41-BB9A47775813}" destId="{212DFFC1-271F-4BAD-A35F-89D42A4632C0}" srcOrd="1" destOrd="0" presId="urn:microsoft.com/office/officeart/2016/7/layout/BasicLinearProcessNumbered"/>
    <dgm:cxn modelId="{E217A754-4B7C-4564-B1BD-5D5D11994165}" type="presOf" srcId="{7BA3E314-2616-4457-A1AA-6103C6B222C7}" destId="{A144D897-7784-402E-B0C9-A01D3DF30AD5}" srcOrd="0" destOrd="0" presId="urn:microsoft.com/office/officeart/2016/7/layout/BasicLinearProcessNumbered"/>
    <dgm:cxn modelId="{78367E87-E845-43E8-A75E-DCC60E93CD0C}" type="presOf" srcId="{7BA3E314-2616-4457-A1AA-6103C6B222C7}" destId="{FBDFD0ED-7F67-43A5-A832-E1697C54C22A}" srcOrd="1" destOrd="0" presId="urn:microsoft.com/office/officeart/2016/7/layout/BasicLinearProcessNumbered"/>
    <dgm:cxn modelId="{06952690-095C-48A1-96D9-BA62C69B6857}" srcId="{D8FB4D7C-7006-435A-8938-531397E3A25C}" destId="{CFE01ED5-32CB-4779-9DD2-89432B2FF890}" srcOrd="0" destOrd="0" parTransId="{5CD061B9-D26F-4CAA-BEA3-EC5CE0D7AA86}" sibTransId="{46F866CC-CAC2-459D-93BE-CDBE88CABF8E}"/>
    <dgm:cxn modelId="{407179D6-92A0-4B28-B225-305E780A2B00}" type="presOf" srcId="{6657DE76-085C-4242-B9A4-B4E652D4031B}" destId="{3088DF68-D5F6-4744-B798-CAD82732EB1D}" srcOrd="0" destOrd="0" presId="urn:microsoft.com/office/officeart/2016/7/layout/BasicLinearProcessNumbered"/>
    <dgm:cxn modelId="{8C183ED8-9693-46FC-BF7E-8D044335551E}" type="presOf" srcId="{D8FB4D7C-7006-435A-8938-531397E3A25C}" destId="{AC0C35BE-54B7-4BB5-BD95-678499F058EF}" srcOrd="0" destOrd="0" presId="urn:microsoft.com/office/officeart/2016/7/layout/BasicLinearProcessNumbered"/>
    <dgm:cxn modelId="{CE125CBC-FFD4-49A1-ACFE-BAF8415487C9}" type="presParOf" srcId="{AC0C35BE-54B7-4BB5-BD95-678499F058EF}" destId="{6D2A83F2-D959-40F4-911E-6784DA2CFC81}" srcOrd="0" destOrd="0" presId="urn:microsoft.com/office/officeart/2016/7/layout/BasicLinearProcessNumbered"/>
    <dgm:cxn modelId="{336CE25B-5D36-4057-B02D-CC4148F597A4}" type="presParOf" srcId="{6D2A83F2-D959-40F4-911E-6784DA2CFC81}" destId="{3EEFA508-E407-4AB5-98CF-DAC8ECFB560B}" srcOrd="0" destOrd="0" presId="urn:microsoft.com/office/officeart/2016/7/layout/BasicLinearProcessNumbered"/>
    <dgm:cxn modelId="{79999EEA-9A92-48C5-B5F0-2EC920B5A364}" type="presParOf" srcId="{6D2A83F2-D959-40F4-911E-6784DA2CFC81}" destId="{24D4EDE1-FAD7-48FD-BE9F-076E873CF70A}" srcOrd="1" destOrd="0" presId="urn:microsoft.com/office/officeart/2016/7/layout/BasicLinearProcessNumbered"/>
    <dgm:cxn modelId="{8CDE8533-7B66-4EDA-AE29-E720E09492B9}" type="presParOf" srcId="{6D2A83F2-D959-40F4-911E-6784DA2CFC81}" destId="{BF7FCFB2-3703-44E9-B320-721880A66A3C}" srcOrd="2" destOrd="0" presId="urn:microsoft.com/office/officeart/2016/7/layout/BasicLinearProcessNumbered"/>
    <dgm:cxn modelId="{9D715089-89AA-4EDF-905A-6534E189B404}" type="presParOf" srcId="{6D2A83F2-D959-40F4-911E-6784DA2CFC81}" destId="{7E61EC3B-9E01-474E-B7D0-B5C6840EC7FB}" srcOrd="3" destOrd="0" presId="urn:microsoft.com/office/officeart/2016/7/layout/BasicLinearProcessNumbered"/>
    <dgm:cxn modelId="{099BAC88-1650-4DC0-8641-F50395DC8F56}" type="presParOf" srcId="{AC0C35BE-54B7-4BB5-BD95-678499F058EF}" destId="{F9B0DA09-C6B7-4663-AA74-6E608C8FEA4A}" srcOrd="1" destOrd="0" presId="urn:microsoft.com/office/officeart/2016/7/layout/BasicLinearProcessNumbered"/>
    <dgm:cxn modelId="{B092F188-48CF-4777-B010-E02426C04D73}" type="presParOf" srcId="{AC0C35BE-54B7-4BB5-BD95-678499F058EF}" destId="{6E938D09-6A77-4832-A5ED-3F4C112F35C1}" srcOrd="2" destOrd="0" presId="urn:microsoft.com/office/officeart/2016/7/layout/BasicLinearProcessNumbered"/>
    <dgm:cxn modelId="{2EC94194-52BE-4DF7-883F-12BBAB0A0E5C}" type="presParOf" srcId="{6E938D09-6A77-4832-A5ED-3F4C112F35C1}" destId="{5FD9C52F-16FE-4AF7-8DD7-C7EA5C349184}" srcOrd="0" destOrd="0" presId="urn:microsoft.com/office/officeart/2016/7/layout/BasicLinearProcessNumbered"/>
    <dgm:cxn modelId="{935B24B2-29B9-4E1C-B1FB-D4F391EC8516}" type="presParOf" srcId="{6E938D09-6A77-4832-A5ED-3F4C112F35C1}" destId="{3088DF68-D5F6-4744-B798-CAD82732EB1D}" srcOrd="1" destOrd="0" presId="urn:microsoft.com/office/officeart/2016/7/layout/BasicLinearProcessNumbered"/>
    <dgm:cxn modelId="{CF37ADD9-5A9E-4D6E-B297-DD21418D394E}" type="presParOf" srcId="{6E938D09-6A77-4832-A5ED-3F4C112F35C1}" destId="{A486D914-E998-4F74-AF0F-7D77C20B936E}" srcOrd="2" destOrd="0" presId="urn:microsoft.com/office/officeart/2016/7/layout/BasicLinearProcessNumbered"/>
    <dgm:cxn modelId="{64133111-D452-49CB-AD5A-C2151D49A84F}" type="presParOf" srcId="{6E938D09-6A77-4832-A5ED-3F4C112F35C1}" destId="{212DFFC1-271F-4BAD-A35F-89D42A4632C0}" srcOrd="3" destOrd="0" presId="urn:microsoft.com/office/officeart/2016/7/layout/BasicLinearProcessNumbered"/>
    <dgm:cxn modelId="{88D9122B-A540-4579-94D6-7AA1BB041D14}" type="presParOf" srcId="{AC0C35BE-54B7-4BB5-BD95-678499F058EF}" destId="{5AD5E553-9DDE-42EB-B307-CCEB867A22F4}" srcOrd="3" destOrd="0" presId="urn:microsoft.com/office/officeart/2016/7/layout/BasicLinearProcessNumbered"/>
    <dgm:cxn modelId="{4DD0363E-D8F3-4A09-975E-32DD528313D6}" type="presParOf" srcId="{AC0C35BE-54B7-4BB5-BD95-678499F058EF}" destId="{97826454-4554-4E9D-84A2-78FDF6F511A3}" srcOrd="4" destOrd="0" presId="urn:microsoft.com/office/officeart/2016/7/layout/BasicLinearProcessNumbered"/>
    <dgm:cxn modelId="{8F273686-7985-4940-846C-BC46CB991917}" type="presParOf" srcId="{97826454-4554-4E9D-84A2-78FDF6F511A3}" destId="{A144D897-7784-402E-B0C9-A01D3DF30AD5}" srcOrd="0" destOrd="0" presId="urn:microsoft.com/office/officeart/2016/7/layout/BasicLinearProcessNumbered"/>
    <dgm:cxn modelId="{4EB61B57-7351-4A5B-A9F1-91B056B2B90B}" type="presParOf" srcId="{97826454-4554-4E9D-84A2-78FDF6F511A3}" destId="{073215B2-F0BA-4F73-B32B-4E8B2B19FE62}" srcOrd="1" destOrd="0" presId="urn:microsoft.com/office/officeart/2016/7/layout/BasicLinearProcessNumbered"/>
    <dgm:cxn modelId="{DAEE6C99-E688-4708-94EC-D6BAD8BF1C60}" type="presParOf" srcId="{97826454-4554-4E9D-84A2-78FDF6F511A3}" destId="{8D7A67CE-D0C2-43BA-9AC7-F30373C6EBF4}" srcOrd="2" destOrd="0" presId="urn:microsoft.com/office/officeart/2016/7/layout/BasicLinearProcessNumbered"/>
    <dgm:cxn modelId="{991FAFA6-DFFC-4D53-BAF1-40EDAF6E1CBD}" type="presParOf" srcId="{97826454-4554-4E9D-84A2-78FDF6F511A3}" destId="{FBDFD0ED-7F67-43A5-A832-E1697C54C22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A5A896-F5EA-42FC-B2BB-FFB944ADD2E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0F1421AA-01C2-405B-85C7-0B99C7CD788E}">
      <dgm:prSet/>
      <dgm:spPr/>
      <dgm:t>
        <a:bodyPr/>
        <a:lstStyle/>
        <a:p>
          <a:pPr>
            <a:lnSpc>
              <a:spcPct val="100000"/>
            </a:lnSpc>
          </a:pPr>
          <a:r>
            <a:rPr lang="en-US"/>
            <a:t>Diagnostic Criteria</a:t>
          </a:r>
        </a:p>
      </dgm:t>
    </dgm:pt>
    <dgm:pt modelId="{5C40900A-9058-4952-840D-71F9B9E0EC6C}" type="parTrans" cxnId="{3AAC40C9-EE77-4B6C-A33B-8EBFCEDE5445}">
      <dgm:prSet/>
      <dgm:spPr/>
      <dgm:t>
        <a:bodyPr/>
        <a:lstStyle/>
        <a:p>
          <a:endParaRPr lang="en-US"/>
        </a:p>
      </dgm:t>
    </dgm:pt>
    <dgm:pt modelId="{02F2E5CB-7D74-44C6-9B39-DBB7E7302358}" type="sibTrans" cxnId="{3AAC40C9-EE77-4B6C-A33B-8EBFCEDE5445}">
      <dgm:prSet/>
      <dgm:spPr/>
      <dgm:t>
        <a:bodyPr/>
        <a:lstStyle/>
        <a:p>
          <a:endParaRPr lang="en-US"/>
        </a:p>
      </dgm:t>
    </dgm:pt>
    <dgm:pt modelId="{116CC02E-D6AD-46FC-9119-3F8152DA9EC7}">
      <dgm:prSet/>
      <dgm:spPr/>
      <dgm:t>
        <a:bodyPr/>
        <a:lstStyle/>
        <a:p>
          <a:pPr>
            <a:lnSpc>
              <a:spcPct val="100000"/>
            </a:lnSpc>
          </a:pPr>
          <a:r>
            <a:rPr lang="en-US"/>
            <a:t>Differential Diagnosis</a:t>
          </a:r>
        </a:p>
      </dgm:t>
    </dgm:pt>
    <dgm:pt modelId="{4B85A311-07D3-48C1-B16D-AA8040DABD02}" type="parTrans" cxnId="{97CD4544-DF4C-4372-9917-93796377D258}">
      <dgm:prSet/>
      <dgm:spPr/>
      <dgm:t>
        <a:bodyPr/>
        <a:lstStyle/>
        <a:p>
          <a:endParaRPr lang="en-US"/>
        </a:p>
      </dgm:t>
    </dgm:pt>
    <dgm:pt modelId="{BA9F4B15-F81F-49B8-9274-373DF9F2BC57}" type="sibTrans" cxnId="{97CD4544-DF4C-4372-9917-93796377D258}">
      <dgm:prSet/>
      <dgm:spPr/>
      <dgm:t>
        <a:bodyPr/>
        <a:lstStyle/>
        <a:p>
          <a:endParaRPr lang="en-US"/>
        </a:p>
      </dgm:t>
    </dgm:pt>
    <dgm:pt modelId="{A68552FD-494F-4B25-8FA9-209C8D13ED08}">
      <dgm:prSet/>
      <dgm:spPr/>
      <dgm:t>
        <a:bodyPr/>
        <a:lstStyle/>
        <a:p>
          <a:pPr>
            <a:lnSpc>
              <a:spcPct val="100000"/>
            </a:lnSpc>
          </a:pPr>
          <a:r>
            <a:rPr lang="en-US"/>
            <a:t>Evaluation</a:t>
          </a:r>
        </a:p>
      </dgm:t>
    </dgm:pt>
    <dgm:pt modelId="{BC5025A7-ACDE-4D45-A90E-08C86A590AC9}" type="parTrans" cxnId="{2B2B073D-5381-41BB-A072-2CD599562A35}">
      <dgm:prSet/>
      <dgm:spPr/>
      <dgm:t>
        <a:bodyPr/>
        <a:lstStyle/>
        <a:p>
          <a:endParaRPr lang="en-US"/>
        </a:p>
      </dgm:t>
    </dgm:pt>
    <dgm:pt modelId="{C7ABB4F3-8EAE-47BB-BEB0-C47075D7C97E}" type="sibTrans" cxnId="{2B2B073D-5381-41BB-A072-2CD599562A35}">
      <dgm:prSet/>
      <dgm:spPr/>
      <dgm:t>
        <a:bodyPr/>
        <a:lstStyle/>
        <a:p>
          <a:endParaRPr lang="en-US"/>
        </a:p>
      </dgm:t>
    </dgm:pt>
    <dgm:pt modelId="{0450F527-A6AF-4066-BA5B-95D411CBEE8D}">
      <dgm:prSet/>
      <dgm:spPr/>
      <dgm:t>
        <a:bodyPr/>
        <a:lstStyle/>
        <a:p>
          <a:pPr>
            <a:lnSpc>
              <a:spcPct val="100000"/>
            </a:lnSpc>
          </a:pPr>
          <a:r>
            <a:rPr lang="en-US"/>
            <a:t>Sample Language to use in the office</a:t>
          </a:r>
        </a:p>
      </dgm:t>
    </dgm:pt>
    <dgm:pt modelId="{F3ABAE1A-0165-41B5-AF35-4E28AF83D7DA}" type="parTrans" cxnId="{04B43BE6-7624-4556-8115-6BEE20913CDA}">
      <dgm:prSet/>
      <dgm:spPr/>
      <dgm:t>
        <a:bodyPr/>
        <a:lstStyle/>
        <a:p>
          <a:endParaRPr lang="en-US"/>
        </a:p>
      </dgm:t>
    </dgm:pt>
    <dgm:pt modelId="{DAEF2817-3A24-469B-8EA6-D41FECF7B783}" type="sibTrans" cxnId="{04B43BE6-7624-4556-8115-6BEE20913CDA}">
      <dgm:prSet/>
      <dgm:spPr/>
      <dgm:t>
        <a:bodyPr/>
        <a:lstStyle/>
        <a:p>
          <a:endParaRPr lang="en-US"/>
        </a:p>
      </dgm:t>
    </dgm:pt>
    <dgm:pt modelId="{B8FDE63A-CB77-47A3-BA54-9DEA8C3A65B9}">
      <dgm:prSet/>
      <dgm:spPr/>
      <dgm:t>
        <a:bodyPr/>
        <a:lstStyle/>
        <a:p>
          <a:pPr>
            <a:lnSpc>
              <a:spcPct val="100000"/>
            </a:lnSpc>
          </a:pPr>
          <a:r>
            <a:rPr lang="en-US"/>
            <a:t>Treatment Options</a:t>
          </a:r>
        </a:p>
      </dgm:t>
    </dgm:pt>
    <dgm:pt modelId="{79BAF779-C889-47FE-B95B-BA16A9E08563}" type="parTrans" cxnId="{AA571EF0-DCDA-4794-BB51-7FB80D1A626C}">
      <dgm:prSet/>
      <dgm:spPr/>
      <dgm:t>
        <a:bodyPr/>
        <a:lstStyle/>
        <a:p>
          <a:endParaRPr lang="en-US"/>
        </a:p>
      </dgm:t>
    </dgm:pt>
    <dgm:pt modelId="{BCF17BE3-51E4-41F5-9C51-60C30B45B61D}" type="sibTrans" cxnId="{AA571EF0-DCDA-4794-BB51-7FB80D1A626C}">
      <dgm:prSet/>
      <dgm:spPr/>
      <dgm:t>
        <a:bodyPr/>
        <a:lstStyle/>
        <a:p>
          <a:endParaRPr lang="en-US"/>
        </a:p>
      </dgm:t>
    </dgm:pt>
    <dgm:pt modelId="{ECC412A5-0EF2-4C2A-820D-97B56757CAA2}" type="pres">
      <dgm:prSet presAssocID="{E6A5A896-F5EA-42FC-B2BB-FFB944ADD2E3}" presName="root" presStyleCnt="0">
        <dgm:presLayoutVars>
          <dgm:dir/>
          <dgm:resizeHandles val="exact"/>
        </dgm:presLayoutVars>
      </dgm:prSet>
      <dgm:spPr/>
    </dgm:pt>
    <dgm:pt modelId="{84DB43D0-5F61-4986-A427-8701C30360C4}" type="pres">
      <dgm:prSet presAssocID="{0F1421AA-01C2-405B-85C7-0B99C7CD788E}" presName="compNode" presStyleCnt="0"/>
      <dgm:spPr/>
    </dgm:pt>
    <dgm:pt modelId="{2FF4489F-DAC5-4505-933C-A7CDCE5799BF}" type="pres">
      <dgm:prSet presAssocID="{0F1421AA-01C2-405B-85C7-0B99C7CD788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E047CD88-3182-451F-809E-93113B2DFF31}" type="pres">
      <dgm:prSet presAssocID="{0F1421AA-01C2-405B-85C7-0B99C7CD788E}" presName="spaceRect" presStyleCnt="0"/>
      <dgm:spPr/>
    </dgm:pt>
    <dgm:pt modelId="{7950DF81-E860-40EB-8F04-87F9155C49C2}" type="pres">
      <dgm:prSet presAssocID="{0F1421AA-01C2-405B-85C7-0B99C7CD788E}" presName="textRect" presStyleLbl="revTx" presStyleIdx="0" presStyleCnt="5">
        <dgm:presLayoutVars>
          <dgm:chMax val="1"/>
          <dgm:chPref val="1"/>
        </dgm:presLayoutVars>
      </dgm:prSet>
      <dgm:spPr/>
    </dgm:pt>
    <dgm:pt modelId="{9CE5F425-3B67-443F-B566-2F6AF2664648}" type="pres">
      <dgm:prSet presAssocID="{02F2E5CB-7D74-44C6-9B39-DBB7E7302358}" presName="sibTrans" presStyleCnt="0"/>
      <dgm:spPr/>
    </dgm:pt>
    <dgm:pt modelId="{DF5FC86B-AE72-400E-9EFB-84A5B84984B3}" type="pres">
      <dgm:prSet presAssocID="{116CC02E-D6AD-46FC-9119-3F8152DA9EC7}" presName="compNode" presStyleCnt="0"/>
      <dgm:spPr/>
    </dgm:pt>
    <dgm:pt modelId="{2071E320-A3E9-405D-AB90-930B129191F3}" type="pres">
      <dgm:prSet presAssocID="{116CC02E-D6AD-46FC-9119-3F8152DA9EC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ethoscope"/>
        </a:ext>
      </dgm:extLst>
    </dgm:pt>
    <dgm:pt modelId="{900083A4-FDD1-4D58-A2ED-BF74644A4B93}" type="pres">
      <dgm:prSet presAssocID="{116CC02E-D6AD-46FC-9119-3F8152DA9EC7}" presName="spaceRect" presStyleCnt="0"/>
      <dgm:spPr/>
    </dgm:pt>
    <dgm:pt modelId="{A9C9A154-7FCC-4FE1-8893-D5ACC50CE8FF}" type="pres">
      <dgm:prSet presAssocID="{116CC02E-D6AD-46FC-9119-3F8152DA9EC7}" presName="textRect" presStyleLbl="revTx" presStyleIdx="1" presStyleCnt="5">
        <dgm:presLayoutVars>
          <dgm:chMax val="1"/>
          <dgm:chPref val="1"/>
        </dgm:presLayoutVars>
      </dgm:prSet>
      <dgm:spPr/>
    </dgm:pt>
    <dgm:pt modelId="{34506916-9BAE-4A98-91A1-D4C4FB0B7EC3}" type="pres">
      <dgm:prSet presAssocID="{BA9F4B15-F81F-49B8-9274-373DF9F2BC57}" presName="sibTrans" presStyleCnt="0"/>
      <dgm:spPr/>
    </dgm:pt>
    <dgm:pt modelId="{3ED08FFF-D2C9-4388-9821-5C4E1ABE4893}" type="pres">
      <dgm:prSet presAssocID="{A68552FD-494F-4B25-8FA9-209C8D13ED08}" presName="compNode" presStyleCnt="0"/>
      <dgm:spPr/>
    </dgm:pt>
    <dgm:pt modelId="{6F6116E8-0F42-41B3-B7D4-24706E489C77}" type="pres">
      <dgm:prSet presAssocID="{A68552FD-494F-4B25-8FA9-209C8D13ED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 List"/>
        </a:ext>
      </dgm:extLst>
    </dgm:pt>
    <dgm:pt modelId="{B4793B6D-B4EA-4C0C-9788-12E7B5ECC1D4}" type="pres">
      <dgm:prSet presAssocID="{A68552FD-494F-4B25-8FA9-209C8D13ED08}" presName="spaceRect" presStyleCnt="0"/>
      <dgm:spPr/>
    </dgm:pt>
    <dgm:pt modelId="{09A1168F-BF06-47A5-88D5-5D61E2644FA6}" type="pres">
      <dgm:prSet presAssocID="{A68552FD-494F-4B25-8FA9-209C8D13ED08}" presName="textRect" presStyleLbl="revTx" presStyleIdx="2" presStyleCnt="5">
        <dgm:presLayoutVars>
          <dgm:chMax val="1"/>
          <dgm:chPref val="1"/>
        </dgm:presLayoutVars>
      </dgm:prSet>
      <dgm:spPr/>
    </dgm:pt>
    <dgm:pt modelId="{007CFCA7-A955-4B14-8D94-DBADB18A9AEC}" type="pres">
      <dgm:prSet presAssocID="{C7ABB4F3-8EAE-47BB-BEB0-C47075D7C97E}" presName="sibTrans" presStyleCnt="0"/>
      <dgm:spPr/>
    </dgm:pt>
    <dgm:pt modelId="{26F3CF19-94A0-423A-B139-F49BCFD9F07D}" type="pres">
      <dgm:prSet presAssocID="{0450F527-A6AF-4066-BA5B-95D411CBEE8D}" presName="compNode" presStyleCnt="0"/>
      <dgm:spPr/>
    </dgm:pt>
    <dgm:pt modelId="{4868CC1F-6090-4301-8FF4-324CB305DF33}" type="pres">
      <dgm:prSet presAssocID="{0450F527-A6AF-4066-BA5B-95D411CBEE8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eacher"/>
        </a:ext>
      </dgm:extLst>
    </dgm:pt>
    <dgm:pt modelId="{47165F8F-10B0-4D5F-B48D-3188692AA565}" type="pres">
      <dgm:prSet presAssocID="{0450F527-A6AF-4066-BA5B-95D411CBEE8D}" presName="spaceRect" presStyleCnt="0"/>
      <dgm:spPr/>
    </dgm:pt>
    <dgm:pt modelId="{F9CEDC7E-C8D4-46D6-803C-9822381B96C0}" type="pres">
      <dgm:prSet presAssocID="{0450F527-A6AF-4066-BA5B-95D411CBEE8D}" presName="textRect" presStyleLbl="revTx" presStyleIdx="3" presStyleCnt="5">
        <dgm:presLayoutVars>
          <dgm:chMax val="1"/>
          <dgm:chPref val="1"/>
        </dgm:presLayoutVars>
      </dgm:prSet>
      <dgm:spPr/>
    </dgm:pt>
    <dgm:pt modelId="{3754D310-E57A-44F3-9BA0-F4B79C34D60C}" type="pres">
      <dgm:prSet presAssocID="{DAEF2817-3A24-469B-8EA6-D41FECF7B783}" presName="sibTrans" presStyleCnt="0"/>
      <dgm:spPr/>
    </dgm:pt>
    <dgm:pt modelId="{57A65883-0837-4BD1-BCEF-3F75870E4F8A}" type="pres">
      <dgm:prSet presAssocID="{B8FDE63A-CB77-47A3-BA54-9DEA8C3A65B9}" presName="compNode" presStyleCnt="0"/>
      <dgm:spPr/>
    </dgm:pt>
    <dgm:pt modelId="{35170858-FA1C-4AD6-959F-39631A8D6F80}" type="pres">
      <dgm:prSet presAssocID="{B8FDE63A-CB77-47A3-BA54-9DEA8C3A65B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edicine"/>
        </a:ext>
      </dgm:extLst>
    </dgm:pt>
    <dgm:pt modelId="{32BC3D72-64A9-4C8E-B7DD-28C2283952C1}" type="pres">
      <dgm:prSet presAssocID="{B8FDE63A-CB77-47A3-BA54-9DEA8C3A65B9}" presName="spaceRect" presStyleCnt="0"/>
      <dgm:spPr/>
    </dgm:pt>
    <dgm:pt modelId="{D03212A3-671D-43FE-B059-E8DB2E6A2F4F}" type="pres">
      <dgm:prSet presAssocID="{B8FDE63A-CB77-47A3-BA54-9DEA8C3A65B9}" presName="textRect" presStyleLbl="revTx" presStyleIdx="4" presStyleCnt="5">
        <dgm:presLayoutVars>
          <dgm:chMax val="1"/>
          <dgm:chPref val="1"/>
        </dgm:presLayoutVars>
      </dgm:prSet>
      <dgm:spPr/>
    </dgm:pt>
  </dgm:ptLst>
  <dgm:cxnLst>
    <dgm:cxn modelId="{F3389004-5206-4F73-BEBE-DDC2B7A22CD4}" type="presOf" srcId="{0F1421AA-01C2-405B-85C7-0B99C7CD788E}" destId="{7950DF81-E860-40EB-8F04-87F9155C49C2}" srcOrd="0" destOrd="0" presId="urn:microsoft.com/office/officeart/2018/2/layout/IconLabelList"/>
    <dgm:cxn modelId="{F28C992A-6588-4BA1-AF20-6046B2608F62}" type="presOf" srcId="{116CC02E-D6AD-46FC-9119-3F8152DA9EC7}" destId="{A9C9A154-7FCC-4FE1-8893-D5ACC50CE8FF}" srcOrd="0" destOrd="0" presId="urn:microsoft.com/office/officeart/2018/2/layout/IconLabelList"/>
    <dgm:cxn modelId="{2B2B073D-5381-41BB-A072-2CD599562A35}" srcId="{E6A5A896-F5EA-42FC-B2BB-FFB944ADD2E3}" destId="{A68552FD-494F-4B25-8FA9-209C8D13ED08}" srcOrd="2" destOrd="0" parTransId="{BC5025A7-ACDE-4D45-A90E-08C86A590AC9}" sibTransId="{C7ABB4F3-8EAE-47BB-BEB0-C47075D7C97E}"/>
    <dgm:cxn modelId="{C0C33743-01CF-49D1-9749-5CE3B4D00D49}" type="presOf" srcId="{E6A5A896-F5EA-42FC-B2BB-FFB944ADD2E3}" destId="{ECC412A5-0EF2-4C2A-820D-97B56757CAA2}" srcOrd="0" destOrd="0" presId="urn:microsoft.com/office/officeart/2018/2/layout/IconLabelList"/>
    <dgm:cxn modelId="{97CD4544-DF4C-4372-9917-93796377D258}" srcId="{E6A5A896-F5EA-42FC-B2BB-FFB944ADD2E3}" destId="{116CC02E-D6AD-46FC-9119-3F8152DA9EC7}" srcOrd="1" destOrd="0" parTransId="{4B85A311-07D3-48C1-B16D-AA8040DABD02}" sibTransId="{BA9F4B15-F81F-49B8-9274-373DF9F2BC57}"/>
    <dgm:cxn modelId="{288FA76A-782D-4AF8-AB90-B41282B130B6}" type="presOf" srcId="{A68552FD-494F-4B25-8FA9-209C8D13ED08}" destId="{09A1168F-BF06-47A5-88D5-5D61E2644FA6}" srcOrd="0" destOrd="0" presId="urn:microsoft.com/office/officeart/2018/2/layout/IconLabelList"/>
    <dgm:cxn modelId="{3AAC40C9-EE77-4B6C-A33B-8EBFCEDE5445}" srcId="{E6A5A896-F5EA-42FC-B2BB-FFB944ADD2E3}" destId="{0F1421AA-01C2-405B-85C7-0B99C7CD788E}" srcOrd="0" destOrd="0" parTransId="{5C40900A-9058-4952-840D-71F9B9E0EC6C}" sibTransId="{02F2E5CB-7D74-44C6-9B39-DBB7E7302358}"/>
    <dgm:cxn modelId="{D377FADE-CF1B-42F9-9B1A-7AC5A0B5DD77}" type="presOf" srcId="{0450F527-A6AF-4066-BA5B-95D411CBEE8D}" destId="{F9CEDC7E-C8D4-46D6-803C-9822381B96C0}" srcOrd="0" destOrd="0" presId="urn:microsoft.com/office/officeart/2018/2/layout/IconLabelList"/>
    <dgm:cxn modelId="{6F0772DF-9727-4917-A5A8-F61447AFE20B}" type="presOf" srcId="{B8FDE63A-CB77-47A3-BA54-9DEA8C3A65B9}" destId="{D03212A3-671D-43FE-B059-E8DB2E6A2F4F}" srcOrd="0" destOrd="0" presId="urn:microsoft.com/office/officeart/2018/2/layout/IconLabelList"/>
    <dgm:cxn modelId="{04B43BE6-7624-4556-8115-6BEE20913CDA}" srcId="{E6A5A896-F5EA-42FC-B2BB-FFB944ADD2E3}" destId="{0450F527-A6AF-4066-BA5B-95D411CBEE8D}" srcOrd="3" destOrd="0" parTransId="{F3ABAE1A-0165-41B5-AF35-4E28AF83D7DA}" sibTransId="{DAEF2817-3A24-469B-8EA6-D41FECF7B783}"/>
    <dgm:cxn modelId="{AA571EF0-DCDA-4794-BB51-7FB80D1A626C}" srcId="{E6A5A896-F5EA-42FC-B2BB-FFB944ADD2E3}" destId="{B8FDE63A-CB77-47A3-BA54-9DEA8C3A65B9}" srcOrd="4" destOrd="0" parTransId="{79BAF779-C889-47FE-B95B-BA16A9E08563}" sibTransId="{BCF17BE3-51E4-41F5-9C51-60C30B45B61D}"/>
    <dgm:cxn modelId="{0DD58205-9A2E-43BF-821C-46AAB7952122}" type="presParOf" srcId="{ECC412A5-0EF2-4C2A-820D-97B56757CAA2}" destId="{84DB43D0-5F61-4986-A427-8701C30360C4}" srcOrd="0" destOrd="0" presId="urn:microsoft.com/office/officeart/2018/2/layout/IconLabelList"/>
    <dgm:cxn modelId="{2ABB1BE6-4E8A-4DF7-94E3-C82654CFD6E6}" type="presParOf" srcId="{84DB43D0-5F61-4986-A427-8701C30360C4}" destId="{2FF4489F-DAC5-4505-933C-A7CDCE5799BF}" srcOrd="0" destOrd="0" presId="urn:microsoft.com/office/officeart/2018/2/layout/IconLabelList"/>
    <dgm:cxn modelId="{41174B75-79CC-4452-AE3B-F55A379C3846}" type="presParOf" srcId="{84DB43D0-5F61-4986-A427-8701C30360C4}" destId="{E047CD88-3182-451F-809E-93113B2DFF31}" srcOrd="1" destOrd="0" presId="urn:microsoft.com/office/officeart/2018/2/layout/IconLabelList"/>
    <dgm:cxn modelId="{A6AD8B58-27D0-45A3-9FEA-F1648D1342FA}" type="presParOf" srcId="{84DB43D0-5F61-4986-A427-8701C30360C4}" destId="{7950DF81-E860-40EB-8F04-87F9155C49C2}" srcOrd="2" destOrd="0" presId="urn:microsoft.com/office/officeart/2018/2/layout/IconLabelList"/>
    <dgm:cxn modelId="{409489A0-9A28-4576-B278-03F6DAAE3142}" type="presParOf" srcId="{ECC412A5-0EF2-4C2A-820D-97B56757CAA2}" destId="{9CE5F425-3B67-443F-B566-2F6AF2664648}" srcOrd="1" destOrd="0" presId="urn:microsoft.com/office/officeart/2018/2/layout/IconLabelList"/>
    <dgm:cxn modelId="{55DDFD8A-9655-4AD1-A3D8-E36494AF20BB}" type="presParOf" srcId="{ECC412A5-0EF2-4C2A-820D-97B56757CAA2}" destId="{DF5FC86B-AE72-400E-9EFB-84A5B84984B3}" srcOrd="2" destOrd="0" presId="urn:microsoft.com/office/officeart/2018/2/layout/IconLabelList"/>
    <dgm:cxn modelId="{763C9442-C0C3-44A7-A8C1-5BB724853ABD}" type="presParOf" srcId="{DF5FC86B-AE72-400E-9EFB-84A5B84984B3}" destId="{2071E320-A3E9-405D-AB90-930B129191F3}" srcOrd="0" destOrd="0" presId="urn:microsoft.com/office/officeart/2018/2/layout/IconLabelList"/>
    <dgm:cxn modelId="{0FD80D80-4570-4521-86F5-AB0FB0DEF5EA}" type="presParOf" srcId="{DF5FC86B-AE72-400E-9EFB-84A5B84984B3}" destId="{900083A4-FDD1-4D58-A2ED-BF74644A4B93}" srcOrd="1" destOrd="0" presId="urn:microsoft.com/office/officeart/2018/2/layout/IconLabelList"/>
    <dgm:cxn modelId="{5B3E2FC3-6EE1-40C7-BF51-0E7C50AFFB0D}" type="presParOf" srcId="{DF5FC86B-AE72-400E-9EFB-84A5B84984B3}" destId="{A9C9A154-7FCC-4FE1-8893-D5ACC50CE8FF}" srcOrd="2" destOrd="0" presId="urn:microsoft.com/office/officeart/2018/2/layout/IconLabelList"/>
    <dgm:cxn modelId="{5DD5732B-C195-4CE7-B003-61BF06D6F266}" type="presParOf" srcId="{ECC412A5-0EF2-4C2A-820D-97B56757CAA2}" destId="{34506916-9BAE-4A98-91A1-D4C4FB0B7EC3}" srcOrd="3" destOrd="0" presId="urn:microsoft.com/office/officeart/2018/2/layout/IconLabelList"/>
    <dgm:cxn modelId="{8AAEE916-C6B6-4A98-BCC4-CA5D8734A468}" type="presParOf" srcId="{ECC412A5-0EF2-4C2A-820D-97B56757CAA2}" destId="{3ED08FFF-D2C9-4388-9821-5C4E1ABE4893}" srcOrd="4" destOrd="0" presId="urn:microsoft.com/office/officeart/2018/2/layout/IconLabelList"/>
    <dgm:cxn modelId="{06B35E40-D7F0-4AB3-B867-96458D03A52A}" type="presParOf" srcId="{3ED08FFF-D2C9-4388-9821-5C4E1ABE4893}" destId="{6F6116E8-0F42-41B3-B7D4-24706E489C77}" srcOrd="0" destOrd="0" presId="urn:microsoft.com/office/officeart/2018/2/layout/IconLabelList"/>
    <dgm:cxn modelId="{4F2370FB-5D51-4E97-951D-8008056E2C13}" type="presParOf" srcId="{3ED08FFF-D2C9-4388-9821-5C4E1ABE4893}" destId="{B4793B6D-B4EA-4C0C-9788-12E7B5ECC1D4}" srcOrd="1" destOrd="0" presId="urn:microsoft.com/office/officeart/2018/2/layout/IconLabelList"/>
    <dgm:cxn modelId="{8E36BB2E-0261-4A7D-9CF4-853DCBF4FB81}" type="presParOf" srcId="{3ED08FFF-D2C9-4388-9821-5C4E1ABE4893}" destId="{09A1168F-BF06-47A5-88D5-5D61E2644FA6}" srcOrd="2" destOrd="0" presId="urn:microsoft.com/office/officeart/2018/2/layout/IconLabelList"/>
    <dgm:cxn modelId="{F6DBEF29-3230-4787-A321-B690EE908A8D}" type="presParOf" srcId="{ECC412A5-0EF2-4C2A-820D-97B56757CAA2}" destId="{007CFCA7-A955-4B14-8D94-DBADB18A9AEC}" srcOrd="5" destOrd="0" presId="urn:microsoft.com/office/officeart/2018/2/layout/IconLabelList"/>
    <dgm:cxn modelId="{830BA9A7-D55C-47D6-A264-BDE41685BDC1}" type="presParOf" srcId="{ECC412A5-0EF2-4C2A-820D-97B56757CAA2}" destId="{26F3CF19-94A0-423A-B139-F49BCFD9F07D}" srcOrd="6" destOrd="0" presId="urn:microsoft.com/office/officeart/2018/2/layout/IconLabelList"/>
    <dgm:cxn modelId="{4E850CED-ECD2-40A7-91E2-2CC103C54132}" type="presParOf" srcId="{26F3CF19-94A0-423A-B139-F49BCFD9F07D}" destId="{4868CC1F-6090-4301-8FF4-324CB305DF33}" srcOrd="0" destOrd="0" presId="urn:microsoft.com/office/officeart/2018/2/layout/IconLabelList"/>
    <dgm:cxn modelId="{054DAEBF-386C-41EC-ADD8-F4FD00941F85}" type="presParOf" srcId="{26F3CF19-94A0-423A-B139-F49BCFD9F07D}" destId="{47165F8F-10B0-4D5F-B48D-3188692AA565}" srcOrd="1" destOrd="0" presId="urn:microsoft.com/office/officeart/2018/2/layout/IconLabelList"/>
    <dgm:cxn modelId="{EB55EC20-1655-45CE-9F10-E42B91B5E601}" type="presParOf" srcId="{26F3CF19-94A0-423A-B139-F49BCFD9F07D}" destId="{F9CEDC7E-C8D4-46D6-803C-9822381B96C0}" srcOrd="2" destOrd="0" presId="urn:microsoft.com/office/officeart/2018/2/layout/IconLabelList"/>
    <dgm:cxn modelId="{5272F3A2-F76C-4FB9-B98A-9A093C3EE549}" type="presParOf" srcId="{ECC412A5-0EF2-4C2A-820D-97B56757CAA2}" destId="{3754D310-E57A-44F3-9BA0-F4B79C34D60C}" srcOrd="7" destOrd="0" presId="urn:microsoft.com/office/officeart/2018/2/layout/IconLabelList"/>
    <dgm:cxn modelId="{1AD3FF82-4116-402E-BE12-9D43F82EC99F}" type="presParOf" srcId="{ECC412A5-0EF2-4C2A-820D-97B56757CAA2}" destId="{57A65883-0837-4BD1-BCEF-3F75870E4F8A}" srcOrd="8" destOrd="0" presId="urn:microsoft.com/office/officeart/2018/2/layout/IconLabelList"/>
    <dgm:cxn modelId="{B361ED3B-1C8C-4311-94CB-9B265D558412}" type="presParOf" srcId="{57A65883-0837-4BD1-BCEF-3F75870E4F8A}" destId="{35170858-FA1C-4AD6-959F-39631A8D6F80}" srcOrd="0" destOrd="0" presId="urn:microsoft.com/office/officeart/2018/2/layout/IconLabelList"/>
    <dgm:cxn modelId="{0A174900-461B-44A8-958B-14531C649A2C}" type="presParOf" srcId="{57A65883-0837-4BD1-BCEF-3F75870E4F8A}" destId="{32BC3D72-64A9-4C8E-B7DD-28C2283952C1}" srcOrd="1" destOrd="0" presId="urn:microsoft.com/office/officeart/2018/2/layout/IconLabelList"/>
    <dgm:cxn modelId="{F748F538-A9BC-404A-9A80-51266AA68958}" type="presParOf" srcId="{57A65883-0837-4BD1-BCEF-3F75870E4F8A}" destId="{D03212A3-671D-43FE-B059-E8DB2E6A2F4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903189-E63E-4F45-A8F9-808B6454F32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754E645-7445-49AC-AEE2-B5572784CBAA}">
      <dgm:prSet/>
      <dgm:spPr/>
      <dgm:t>
        <a:bodyPr/>
        <a:lstStyle/>
        <a:p>
          <a:r>
            <a:rPr lang="en-US"/>
            <a:t>Separation Anxiety Disorder</a:t>
          </a:r>
        </a:p>
      </dgm:t>
    </dgm:pt>
    <dgm:pt modelId="{BB28990C-EB46-4DB6-94FA-548966E924C8}" type="parTrans" cxnId="{51360B90-0C18-4AEC-B0C5-413BB51D63D8}">
      <dgm:prSet/>
      <dgm:spPr/>
      <dgm:t>
        <a:bodyPr/>
        <a:lstStyle/>
        <a:p>
          <a:endParaRPr lang="en-US"/>
        </a:p>
      </dgm:t>
    </dgm:pt>
    <dgm:pt modelId="{412E26D8-4B05-42FE-B813-4D3AF237DF83}" type="sibTrans" cxnId="{51360B90-0C18-4AEC-B0C5-413BB51D63D8}">
      <dgm:prSet/>
      <dgm:spPr/>
      <dgm:t>
        <a:bodyPr/>
        <a:lstStyle/>
        <a:p>
          <a:endParaRPr lang="en-US"/>
        </a:p>
      </dgm:t>
    </dgm:pt>
    <dgm:pt modelId="{74B89BA0-143C-45A0-9D1C-6CBE713F04C1}">
      <dgm:prSet/>
      <dgm:spPr/>
      <dgm:t>
        <a:bodyPr/>
        <a:lstStyle/>
        <a:p>
          <a:r>
            <a:rPr lang="en-US"/>
            <a:t>Selective Mutism</a:t>
          </a:r>
        </a:p>
      </dgm:t>
    </dgm:pt>
    <dgm:pt modelId="{5F328577-A492-4122-8B1B-D030CA26ADD2}" type="parTrans" cxnId="{7B407468-569C-4E4E-962E-FFEA94AD1CA5}">
      <dgm:prSet/>
      <dgm:spPr/>
      <dgm:t>
        <a:bodyPr/>
        <a:lstStyle/>
        <a:p>
          <a:endParaRPr lang="en-US"/>
        </a:p>
      </dgm:t>
    </dgm:pt>
    <dgm:pt modelId="{3B2B7E76-91F6-4904-966A-5D53F4560BF6}" type="sibTrans" cxnId="{7B407468-569C-4E4E-962E-FFEA94AD1CA5}">
      <dgm:prSet/>
      <dgm:spPr/>
      <dgm:t>
        <a:bodyPr/>
        <a:lstStyle/>
        <a:p>
          <a:endParaRPr lang="en-US"/>
        </a:p>
      </dgm:t>
    </dgm:pt>
    <dgm:pt modelId="{BEC98D71-7F4E-43FD-A91A-E2900AAD8371}">
      <dgm:prSet/>
      <dgm:spPr/>
      <dgm:t>
        <a:bodyPr/>
        <a:lstStyle/>
        <a:p>
          <a:r>
            <a:rPr lang="en-US"/>
            <a:t>Specific Phobia</a:t>
          </a:r>
        </a:p>
      </dgm:t>
    </dgm:pt>
    <dgm:pt modelId="{89413544-ACB4-486C-9FAA-09B4B4C9BB14}" type="parTrans" cxnId="{2773745A-B05C-40EC-82EA-8AB98268E11C}">
      <dgm:prSet/>
      <dgm:spPr/>
      <dgm:t>
        <a:bodyPr/>
        <a:lstStyle/>
        <a:p>
          <a:endParaRPr lang="en-US"/>
        </a:p>
      </dgm:t>
    </dgm:pt>
    <dgm:pt modelId="{BC82666B-4E33-469D-92CB-547A423471CB}" type="sibTrans" cxnId="{2773745A-B05C-40EC-82EA-8AB98268E11C}">
      <dgm:prSet/>
      <dgm:spPr/>
      <dgm:t>
        <a:bodyPr/>
        <a:lstStyle/>
        <a:p>
          <a:endParaRPr lang="en-US"/>
        </a:p>
      </dgm:t>
    </dgm:pt>
    <dgm:pt modelId="{654A566F-65E7-420C-A1A1-B0E017CFD66E}">
      <dgm:prSet/>
      <dgm:spPr/>
      <dgm:t>
        <a:bodyPr/>
        <a:lstStyle/>
        <a:p>
          <a:r>
            <a:rPr lang="en-US"/>
            <a:t>Social Anxiety Disorder (Social Phobia)</a:t>
          </a:r>
        </a:p>
      </dgm:t>
    </dgm:pt>
    <dgm:pt modelId="{FA51151A-39D2-4C13-925D-3A3940A069B1}" type="parTrans" cxnId="{C932F1F0-9888-4E72-B721-FBD3F7C5E5DB}">
      <dgm:prSet/>
      <dgm:spPr/>
      <dgm:t>
        <a:bodyPr/>
        <a:lstStyle/>
        <a:p>
          <a:endParaRPr lang="en-US"/>
        </a:p>
      </dgm:t>
    </dgm:pt>
    <dgm:pt modelId="{CD2C96B0-36D6-4A54-B8A7-5004E7738CFC}" type="sibTrans" cxnId="{C932F1F0-9888-4E72-B721-FBD3F7C5E5DB}">
      <dgm:prSet/>
      <dgm:spPr/>
      <dgm:t>
        <a:bodyPr/>
        <a:lstStyle/>
        <a:p>
          <a:endParaRPr lang="en-US"/>
        </a:p>
      </dgm:t>
    </dgm:pt>
    <dgm:pt modelId="{3CA22E52-64AD-4359-BD8B-07F07CD4CE23}">
      <dgm:prSet/>
      <dgm:spPr/>
      <dgm:t>
        <a:bodyPr/>
        <a:lstStyle/>
        <a:p>
          <a:r>
            <a:rPr lang="en-US"/>
            <a:t>Panic Disorder</a:t>
          </a:r>
        </a:p>
      </dgm:t>
    </dgm:pt>
    <dgm:pt modelId="{1EC99D19-B54D-41C0-B49B-069010B84C1A}" type="parTrans" cxnId="{976E91C2-5995-4B12-81E1-049BCF47D80D}">
      <dgm:prSet/>
      <dgm:spPr/>
      <dgm:t>
        <a:bodyPr/>
        <a:lstStyle/>
        <a:p>
          <a:endParaRPr lang="en-US"/>
        </a:p>
      </dgm:t>
    </dgm:pt>
    <dgm:pt modelId="{A2CA51B4-5FD5-46FD-A9CE-BC62C5B9262F}" type="sibTrans" cxnId="{976E91C2-5995-4B12-81E1-049BCF47D80D}">
      <dgm:prSet/>
      <dgm:spPr/>
      <dgm:t>
        <a:bodyPr/>
        <a:lstStyle/>
        <a:p>
          <a:endParaRPr lang="en-US"/>
        </a:p>
      </dgm:t>
    </dgm:pt>
    <dgm:pt modelId="{6F9F6840-487E-4782-AA2B-388179E9D810}">
      <dgm:prSet/>
      <dgm:spPr/>
      <dgm:t>
        <a:bodyPr/>
        <a:lstStyle/>
        <a:p>
          <a:r>
            <a:rPr lang="en-US"/>
            <a:t>Agoraphobia</a:t>
          </a:r>
        </a:p>
      </dgm:t>
    </dgm:pt>
    <dgm:pt modelId="{E4A83E89-59A7-46A9-A42F-186E5C483E3F}" type="parTrans" cxnId="{DBB7447E-E9E3-44B8-9C28-379AD2E3550D}">
      <dgm:prSet/>
      <dgm:spPr/>
      <dgm:t>
        <a:bodyPr/>
        <a:lstStyle/>
        <a:p>
          <a:endParaRPr lang="en-US"/>
        </a:p>
      </dgm:t>
    </dgm:pt>
    <dgm:pt modelId="{C74449AC-0B1F-4794-A63C-B3DA805921B0}" type="sibTrans" cxnId="{DBB7447E-E9E3-44B8-9C28-379AD2E3550D}">
      <dgm:prSet/>
      <dgm:spPr/>
      <dgm:t>
        <a:bodyPr/>
        <a:lstStyle/>
        <a:p>
          <a:endParaRPr lang="en-US"/>
        </a:p>
      </dgm:t>
    </dgm:pt>
    <dgm:pt modelId="{7BF9C5AD-2DB4-4ECD-99CC-4B411EC11460}">
      <dgm:prSet/>
      <dgm:spPr/>
      <dgm:t>
        <a:bodyPr/>
        <a:lstStyle/>
        <a:p>
          <a:r>
            <a:rPr lang="en-US"/>
            <a:t>Generalized Anxiety Disorder</a:t>
          </a:r>
        </a:p>
      </dgm:t>
    </dgm:pt>
    <dgm:pt modelId="{B38E4D64-E8F1-4570-83DE-619284706372}" type="parTrans" cxnId="{C7E24B0B-AA21-4957-BACF-94047936823D}">
      <dgm:prSet/>
      <dgm:spPr/>
      <dgm:t>
        <a:bodyPr/>
        <a:lstStyle/>
        <a:p>
          <a:endParaRPr lang="en-US"/>
        </a:p>
      </dgm:t>
    </dgm:pt>
    <dgm:pt modelId="{ADA7D068-AAFC-4680-B004-94010DD27E7D}" type="sibTrans" cxnId="{C7E24B0B-AA21-4957-BACF-94047936823D}">
      <dgm:prSet/>
      <dgm:spPr/>
      <dgm:t>
        <a:bodyPr/>
        <a:lstStyle/>
        <a:p>
          <a:endParaRPr lang="en-US"/>
        </a:p>
      </dgm:t>
    </dgm:pt>
    <dgm:pt modelId="{9EBFBA9A-9917-4FBC-BCCC-91B6CDCF49A3}">
      <dgm:prSet/>
      <dgm:spPr/>
      <dgm:t>
        <a:bodyPr/>
        <a:lstStyle/>
        <a:p>
          <a:r>
            <a:rPr lang="en-US"/>
            <a:t>Substance/Medication-induced Anxiety Disorder</a:t>
          </a:r>
        </a:p>
      </dgm:t>
    </dgm:pt>
    <dgm:pt modelId="{6E19F6FB-F235-4C8B-B594-5C3663B0B04A}" type="parTrans" cxnId="{ED78F16F-365C-4765-9502-C84A0288B8BF}">
      <dgm:prSet/>
      <dgm:spPr/>
      <dgm:t>
        <a:bodyPr/>
        <a:lstStyle/>
        <a:p>
          <a:endParaRPr lang="en-US"/>
        </a:p>
      </dgm:t>
    </dgm:pt>
    <dgm:pt modelId="{1CFCF719-0C8F-4A7E-84CD-995AC5886D15}" type="sibTrans" cxnId="{ED78F16F-365C-4765-9502-C84A0288B8BF}">
      <dgm:prSet/>
      <dgm:spPr/>
      <dgm:t>
        <a:bodyPr/>
        <a:lstStyle/>
        <a:p>
          <a:endParaRPr lang="en-US"/>
        </a:p>
      </dgm:t>
    </dgm:pt>
    <dgm:pt modelId="{858E1461-CF71-46B8-9E38-DF94201AFD71}">
      <dgm:prSet/>
      <dgm:spPr/>
      <dgm:t>
        <a:bodyPr/>
        <a:lstStyle/>
        <a:p>
          <a:r>
            <a:rPr lang="en-US"/>
            <a:t>Anxiety Disorder due to another Medical Condition</a:t>
          </a:r>
        </a:p>
      </dgm:t>
    </dgm:pt>
    <dgm:pt modelId="{025BDC6F-BE0A-4733-A0C8-09A07294D8AE}" type="parTrans" cxnId="{B197DD33-30CB-458A-AAE9-8A58BA582D60}">
      <dgm:prSet/>
      <dgm:spPr/>
      <dgm:t>
        <a:bodyPr/>
        <a:lstStyle/>
        <a:p>
          <a:endParaRPr lang="en-US"/>
        </a:p>
      </dgm:t>
    </dgm:pt>
    <dgm:pt modelId="{DF037CED-D370-494F-BB5B-46195A35646E}" type="sibTrans" cxnId="{B197DD33-30CB-458A-AAE9-8A58BA582D60}">
      <dgm:prSet/>
      <dgm:spPr/>
      <dgm:t>
        <a:bodyPr/>
        <a:lstStyle/>
        <a:p>
          <a:endParaRPr lang="en-US"/>
        </a:p>
      </dgm:t>
    </dgm:pt>
    <dgm:pt modelId="{60751776-C8EA-4685-AC7F-CEE07F241B17}" type="pres">
      <dgm:prSet presAssocID="{99903189-E63E-4F45-A8F9-808B6454F324}" presName="vert0" presStyleCnt="0">
        <dgm:presLayoutVars>
          <dgm:dir/>
          <dgm:animOne val="branch"/>
          <dgm:animLvl val="lvl"/>
        </dgm:presLayoutVars>
      </dgm:prSet>
      <dgm:spPr/>
    </dgm:pt>
    <dgm:pt modelId="{882C0DC8-C015-4F9A-8FF1-D280A1F94A76}" type="pres">
      <dgm:prSet presAssocID="{5754E645-7445-49AC-AEE2-B5572784CBAA}" presName="thickLine" presStyleLbl="alignNode1" presStyleIdx="0" presStyleCnt="9"/>
      <dgm:spPr/>
    </dgm:pt>
    <dgm:pt modelId="{D602610C-0858-4B73-B442-65BBF769AF33}" type="pres">
      <dgm:prSet presAssocID="{5754E645-7445-49AC-AEE2-B5572784CBAA}" presName="horz1" presStyleCnt="0"/>
      <dgm:spPr/>
    </dgm:pt>
    <dgm:pt modelId="{4F55884C-A173-440E-8666-E9DD111E9A52}" type="pres">
      <dgm:prSet presAssocID="{5754E645-7445-49AC-AEE2-B5572784CBAA}" presName="tx1" presStyleLbl="revTx" presStyleIdx="0" presStyleCnt="9"/>
      <dgm:spPr/>
    </dgm:pt>
    <dgm:pt modelId="{EDA2B040-6BF8-4416-B3E3-E61148249F63}" type="pres">
      <dgm:prSet presAssocID="{5754E645-7445-49AC-AEE2-B5572784CBAA}" presName="vert1" presStyleCnt="0"/>
      <dgm:spPr/>
    </dgm:pt>
    <dgm:pt modelId="{CB4C6B67-AB49-4AA8-80CC-7B7F6E5DB25F}" type="pres">
      <dgm:prSet presAssocID="{74B89BA0-143C-45A0-9D1C-6CBE713F04C1}" presName="thickLine" presStyleLbl="alignNode1" presStyleIdx="1" presStyleCnt="9"/>
      <dgm:spPr/>
    </dgm:pt>
    <dgm:pt modelId="{51E4341E-850C-4560-B5A2-96FA57112C92}" type="pres">
      <dgm:prSet presAssocID="{74B89BA0-143C-45A0-9D1C-6CBE713F04C1}" presName="horz1" presStyleCnt="0"/>
      <dgm:spPr/>
    </dgm:pt>
    <dgm:pt modelId="{D0895483-B606-4ADE-9DAA-CDCA0D51BDE7}" type="pres">
      <dgm:prSet presAssocID="{74B89BA0-143C-45A0-9D1C-6CBE713F04C1}" presName="tx1" presStyleLbl="revTx" presStyleIdx="1" presStyleCnt="9"/>
      <dgm:spPr/>
    </dgm:pt>
    <dgm:pt modelId="{7F8C1B55-D52B-41A5-A27C-231A50AAA518}" type="pres">
      <dgm:prSet presAssocID="{74B89BA0-143C-45A0-9D1C-6CBE713F04C1}" presName="vert1" presStyleCnt="0"/>
      <dgm:spPr/>
    </dgm:pt>
    <dgm:pt modelId="{B0604096-0641-4A1C-B820-2739BB6CD293}" type="pres">
      <dgm:prSet presAssocID="{BEC98D71-7F4E-43FD-A91A-E2900AAD8371}" presName="thickLine" presStyleLbl="alignNode1" presStyleIdx="2" presStyleCnt="9"/>
      <dgm:spPr/>
    </dgm:pt>
    <dgm:pt modelId="{1F256A56-5AD9-46A1-A368-F105D4F9114F}" type="pres">
      <dgm:prSet presAssocID="{BEC98D71-7F4E-43FD-A91A-E2900AAD8371}" presName="horz1" presStyleCnt="0"/>
      <dgm:spPr/>
    </dgm:pt>
    <dgm:pt modelId="{745F3504-1902-4C6C-B8EB-D504409E4E1D}" type="pres">
      <dgm:prSet presAssocID="{BEC98D71-7F4E-43FD-A91A-E2900AAD8371}" presName="tx1" presStyleLbl="revTx" presStyleIdx="2" presStyleCnt="9"/>
      <dgm:spPr/>
    </dgm:pt>
    <dgm:pt modelId="{0374C37F-A1E3-442E-963C-8EAF6807A2F5}" type="pres">
      <dgm:prSet presAssocID="{BEC98D71-7F4E-43FD-A91A-E2900AAD8371}" presName="vert1" presStyleCnt="0"/>
      <dgm:spPr/>
    </dgm:pt>
    <dgm:pt modelId="{4C473F8B-7707-4F39-B414-4F0473747B32}" type="pres">
      <dgm:prSet presAssocID="{654A566F-65E7-420C-A1A1-B0E017CFD66E}" presName="thickLine" presStyleLbl="alignNode1" presStyleIdx="3" presStyleCnt="9"/>
      <dgm:spPr/>
    </dgm:pt>
    <dgm:pt modelId="{7882A213-F290-40C8-A67D-261F426425BD}" type="pres">
      <dgm:prSet presAssocID="{654A566F-65E7-420C-A1A1-B0E017CFD66E}" presName="horz1" presStyleCnt="0"/>
      <dgm:spPr/>
    </dgm:pt>
    <dgm:pt modelId="{81B8459A-349F-4110-A7BF-0CF65BAA1838}" type="pres">
      <dgm:prSet presAssocID="{654A566F-65E7-420C-A1A1-B0E017CFD66E}" presName="tx1" presStyleLbl="revTx" presStyleIdx="3" presStyleCnt="9"/>
      <dgm:spPr/>
    </dgm:pt>
    <dgm:pt modelId="{C0D5D132-AF7B-4BF8-A956-5D9CFE31E5F1}" type="pres">
      <dgm:prSet presAssocID="{654A566F-65E7-420C-A1A1-B0E017CFD66E}" presName="vert1" presStyleCnt="0"/>
      <dgm:spPr/>
    </dgm:pt>
    <dgm:pt modelId="{3DD06BAB-7A1D-4AB1-9689-9657EF22E6D3}" type="pres">
      <dgm:prSet presAssocID="{3CA22E52-64AD-4359-BD8B-07F07CD4CE23}" presName="thickLine" presStyleLbl="alignNode1" presStyleIdx="4" presStyleCnt="9"/>
      <dgm:spPr/>
    </dgm:pt>
    <dgm:pt modelId="{D3191750-5B45-4E89-8847-AC255A63E151}" type="pres">
      <dgm:prSet presAssocID="{3CA22E52-64AD-4359-BD8B-07F07CD4CE23}" presName="horz1" presStyleCnt="0"/>
      <dgm:spPr/>
    </dgm:pt>
    <dgm:pt modelId="{9DC68897-439F-4762-AC24-8C1E8B44E45E}" type="pres">
      <dgm:prSet presAssocID="{3CA22E52-64AD-4359-BD8B-07F07CD4CE23}" presName="tx1" presStyleLbl="revTx" presStyleIdx="4" presStyleCnt="9"/>
      <dgm:spPr/>
    </dgm:pt>
    <dgm:pt modelId="{72E20A78-A18E-4C8B-A21F-CC19CD147DB8}" type="pres">
      <dgm:prSet presAssocID="{3CA22E52-64AD-4359-BD8B-07F07CD4CE23}" presName="vert1" presStyleCnt="0"/>
      <dgm:spPr/>
    </dgm:pt>
    <dgm:pt modelId="{3A9D66BF-91D6-4081-A402-6632747F3EE1}" type="pres">
      <dgm:prSet presAssocID="{6F9F6840-487E-4782-AA2B-388179E9D810}" presName="thickLine" presStyleLbl="alignNode1" presStyleIdx="5" presStyleCnt="9"/>
      <dgm:spPr/>
    </dgm:pt>
    <dgm:pt modelId="{306EC5FE-BAAB-4A69-AC78-BED4DCDB21A7}" type="pres">
      <dgm:prSet presAssocID="{6F9F6840-487E-4782-AA2B-388179E9D810}" presName="horz1" presStyleCnt="0"/>
      <dgm:spPr/>
    </dgm:pt>
    <dgm:pt modelId="{05888570-E77E-46DF-B83F-14E96109975D}" type="pres">
      <dgm:prSet presAssocID="{6F9F6840-487E-4782-AA2B-388179E9D810}" presName="tx1" presStyleLbl="revTx" presStyleIdx="5" presStyleCnt="9"/>
      <dgm:spPr/>
    </dgm:pt>
    <dgm:pt modelId="{C0ACA170-A191-4DE2-B698-A900B19CDC8A}" type="pres">
      <dgm:prSet presAssocID="{6F9F6840-487E-4782-AA2B-388179E9D810}" presName="vert1" presStyleCnt="0"/>
      <dgm:spPr/>
    </dgm:pt>
    <dgm:pt modelId="{871B37AC-AA18-426D-B142-C966C37565D0}" type="pres">
      <dgm:prSet presAssocID="{7BF9C5AD-2DB4-4ECD-99CC-4B411EC11460}" presName="thickLine" presStyleLbl="alignNode1" presStyleIdx="6" presStyleCnt="9"/>
      <dgm:spPr/>
    </dgm:pt>
    <dgm:pt modelId="{7D0A743D-858D-4562-AE25-DB0C782E396E}" type="pres">
      <dgm:prSet presAssocID="{7BF9C5AD-2DB4-4ECD-99CC-4B411EC11460}" presName="horz1" presStyleCnt="0"/>
      <dgm:spPr/>
    </dgm:pt>
    <dgm:pt modelId="{94F95994-F5F8-4CC9-AE93-25F59C82C1D7}" type="pres">
      <dgm:prSet presAssocID="{7BF9C5AD-2DB4-4ECD-99CC-4B411EC11460}" presName="tx1" presStyleLbl="revTx" presStyleIdx="6" presStyleCnt="9"/>
      <dgm:spPr/>
    </dgm:pt>
    <dgm:pt modelId="{3B178264-7B82-414C-BD75-FF67AA940C5A}" type="pres">
      <dgm:prSet presAssocID="{7BF9C5AD-2DB4-4ECD-99CC-4B411EC11460}" presName="vert1" presStyleCnt="0"/>
      <dgm:spPr/>
    </dgm:pt>
    <dgm:pt modelId="{AD7C2877-9204-48FA-BEDF-F992CFB1CD83}" type="pres">
      <dgm:prSet presAssocID="{9EBFBA9A-9917-4FBC-BCCC-91B6CDCF49A3}" presName="thickLine" presStyleLbl="alignNode1" presStyleIdx="7" presStyleCnt="9"/>
      <dgm:spPr/>
    </dgm:pt>
    <dgm:pt modelId="{2CE8662B-6785-40BF-A91C-1C458189CC64}" type="pres">
      <dgm:prSet presAssocID="{9EBFBA9A-9917-4FBC-BCCC-91B6CDCF49A3}" presName="horz1" presStyleCnt="0"/>
      <dgm:spPr/>
    </dgm:pt>
    <dgm:pt modelId="{6BBCC69F-9DF6-451B-B9CD-58FD0341B7E9}" type="pres">
      <dgm:prSet presAssocID="{9EBFBA9A-9917-4FBC-BCCC-91B6CDCF49A3}" presName="tx1" presStyleLbl="revTx" presStyleIdx="7" presStyleCnt="9"/>
      <dgm:spPr/>
    </dgm:pt>
    <dgm:pt modelId="{07458A71-A74D-43F2-B394-9CB94056DF03}" type="pres">
      <dgm:prSet presAssocID="{9EBFBA9A-9917-4FBC-BCCC-91B6CDCF49A3}" presName="vert1" presStyleCnt="0"/>
      <dgm:spPr/>
    </dgm:pt>
    <dgm:pt modelId="{9D8EE7DF-B721-4B5E-94A3-1A89B16A45CD}" type="pres">
      <dgm:prSet presAssocID="{858E1461-CF71-46B8-9E38-DF94201AFD71}" presName="thickLine" presStyleLbl="alignNode1" presStyleIdx="8" presStyleCnt="9"/>
      <dgm:spPr/>
    </dgm:pt>
    <dgm:pt modelId="{72F84A6B-383A-4C65-86C5-5B8D12E1BB8C}" type="pres">
      <dgm:prSet presAssocID="{858E1461-CF71-46B8-9E38-DF94201AFD71}" presName="horz1" presStyleCnt="0"/>
      <dgm:spPr/>
    </dgm:pt>
    <dgm:pt modelId="{EA347097-E04D-49E5-B103-417701EB9E2D}" type="pres">
      <dgm:prSet presAssocID="{858E1461-CF71-46B8-9E38-DF94201AFD71}" presName="tx1" presStyleLbl="revTx" presStyleIdx="8" presStyleCnt="9"/>
      <dgm:spPr/>
    </dgm:pt>
    <dgm:pt modelId="{804970FE-D81E-49CE-8E7E-1A69012A2607}" type="pres">
      <dgm:prSet presAssocID="{858E1461-CF71-46B8-9E38-DF94201AFD71}" presName="vert1" presStyleCnt="0"/>
      <dgm:spPr/>
    </dgm:pt>
  </dgm:ptLst>
  <dgm:cxnLst>
    <dgm:cxn modelId="{C7E24B0B-AA21-4957-BACF-94047936823D}" srcId="{99903189-E63E-4F45-A8F9-808B6454F324}" destId="{7BF9C5AD-2DB4-4ECD-99CC-4B411EC11460}" srcOrd="6" destOrd="0" parTransId="{B38E4D64-E8F1-4570-83DE-619284706372}" sibTransId="{ADA7D068-AAFC-4680-B004-94010DD27E7D}"/>
    <dgm:cxn modelId="{B197DD33-30CB-458A-AAE9-8A58BA582D60}" srcId="{99903189-E63E-4F45-A8F9-808B6454F324}" destId="{858E1461-CF71-46B8-9E38-DF94201AFD71}" srcOrd="8" destOrd="0" parTransId="{025BDC6F-BE0A-4733-A0C8-09A07294D8AE}" sibTransId="{DF037CED-D370-494F-BB5B-46195A35646E}"/>
    <dgm:cxn modelId="{7B407468-569C-4E4E-962E-FFEA94AD1CA5}" srcId="{99903189-E63E-4F45-A8F9-808B6454F324}" destId="{74B89BA0-143C-45A0-9D1C-6CBE713F04C1}" srcOrd="1" destOrd="0" parTransId="{5F328577-A492-4122-8B1B-D030CA26ADD2}" sibTransId="{3B2B7E76-91F6-4904-966A-5D53F4560BF6}"/>
    <dgm:cxn modelId="{FAD21F6B-898B-498B-B683-5F2C2DC20DAF}" type="presOf" srcId="{5754E645-7445-49AC-AEE2-B5572784CBAA}" destId="{4F55884C-A173-440E-8666-E9DD111E9A52}" srcOrd="0" destOrd="0" presId="urn:microsoft.com/office/officeart/2008/layout/LinedList"/>
    <dgm:cxn modelId="{ED78F16F-365C-4765-9502-C84A0288B8BF}" srcId="{99903189-E63E-4F45-A8F9-808B6454F324}" destId="{9EBFBA9A-9917-4FBC-BCCC-91B6CDCF49A3}" srcOrd="7" destOrd="0" parTransId="{6E19F6FB-F235-4C8B-B594-5C3663B0B04A}" sibTransId="{1CFCF719-0C8F-4A7E-84CD-995AC5886D15}"/>
    <dgm:cxn modelId="{23A8CD53-8FAB-42C0-BB55-05253D96206A}" type="presOf" srcId="{654A566F-65E7-420C-A1A1-B0E017CFD66E}" destId="{81B8459A-349F-4110-A7BF-0CF65BAA1838}" srcOrd="0" destOrd="0" presId="urn:microsoft.com/office/officeart/2008/layout/LinedList"/>
    <dgm:cxn modelId="{7568225A-9AE9-4E54-9B44-9BF1AE9F35C4}" type="presOf" srcId="{9EBFBA9A-9917-4FBC-BCCC-91B6CDCF49A3}" destId="{6BBCC69F-9DF6-451B-B9CD-58FD0341B7E9}" srcOrd="0" destOrd="0" presId="urn:microsoft.com/office/officeart/2008/layout/LinedList"/>
    <dgm:cxn modelId="{2773745A-B05C-40EC-82EA-8AB98268E11C}" srcId="{99903189-E63E-4F45-A8F9-808B6454F324}" destId="{BEC98D71-7F4E-43FD-A91A-E2900AAD8371}" srcOrd="2" destOrd="0" parTransId="{89413544-ACB4-486C-9FAA-09B4B4C9BB14}" sibTransId="{BC82666B-4E33-469D-92CB-547A423471CB}"/>
    <dgm:cxn modelId="{5849267D-CFCE-464E-A8B3-C15BA3FBB2AB}" type="presOf" srcId="{3CA22E52-64AD-4359-BD8B-07F07CD4CE23}" destId="{9DC68897-439F-4762-AC24-8C1E8B44E45E}" srcOrd="0" destOrd="0" presId="urn:microsoft.com/office/officeart/2008/layout/LinedList"/>
    <dgm:cxn modelId="{344DCD7D-E4B4-4421-A529-13760788A277}" type="presOf" srcId="{7BF9C5AD-2DB4-4ECD-99CC-4B411EC11460}" destId="{94F95994-F5F8-4CC9-AE93-25F59C82C1D7}" srcOrd="0" destOrd="0" presId="urn:microsoft.com/office/officeart/2008/layout/LinedList"/>
    <dgm:cxn modelId="{DBB7447E-E9E3-44B8-9C28-379AD2E3550D}" srcId="{99903189-E63E-4F45-A8F9-808B6454F324}" destId="{6F9F6840-487E-4782-AA2B-388179E9D810}" srcOrd="5" destOrd="0" parTransId="{E4A83E89-59A7-46A9-A42F-186E5C483E3F}" sibTransId="{C74449AC-0B1F-4794-A63C-B3DA805921B0}"/>
    <dgm:cxn modelId="{51360B90-0C18-4AEC-B0C5-413BB51D63D8}" srcId="{99903189-E63E-4F45-A8F9-808B6454F324}" destId="{5754E645-7445-49AC-AEE2-B5572784CBAA}" srcOrd="0" destOrd="0" parTransId="{BB28990C-EB46-4DB6-94FA-548966E924C8}" sibTransId="{412E26D8-4B05-42FE-B813-4D3AF237DF83}"/>
    <dgm:cxn modelId="{946055AF-3873-4632-8770-3E47803CA394}" type="presOf" srcId="{858E1461-CF71-46B8-9E38-DF94201AFD71}" destId="{EA347097-E04D-49E5-B103-417701EB9E2D}" srcOrd="0" destOrd="0" presId="urn:microsoft.com/office/officeart/2008/layout/LinedList"/>
    <dgm:cxn modelId="{58C057BE-9B6D-4D30-8BE3-DA0D75F82989}" type="presOf" srcId="{6F9F6840-487E-4782-AA2B-388179E9D810}" destId="{05888570-E77E-46DF-B83F-14E96109975D}" srcOrd="0" destOrd="0" presId="urn:microsoft.com/office/officeart/2008/layout/LinedList"/>
    <dgm:cxn modelId="{976E91C2-5995-4B12-81E1-049BCF47D80D}" srcId="{99903189-E63E-4F45-A8F9-808B6454F324}" destId="{3CA22E52-64AD-4359-BD8B-07F07CD4CE23}" srcOrd="4" destOrd="0" parTransId="{1EC99D19-B54D-41C0-B49B-069010B84C1A}" sibTransId="{A2CA51B4-5FD5-46FD-A9CE-BC62C5B9262F}"/>
    <dgm:cxn modelId="{A8C792E6-B6DB-4950-A79C-7D5309EEA1B3}" type="presOf" srcId="{74B89BA0-143C-45A0-9D1C-6CBE713F04C1}" destId="{D0895483-B606-4ADE-9DAA-CDCA0D51BDE7}" srcOrd="0" destOrd="0" presId="urn:microsoft.com/office/officeart/2008/layout/LinedList"/>
    <dgm:cxn modelId="{B30251E8-C783-4065-A4DC-018BA306D2D6}" type="presOf" srcId="{99903189-E63E-4F45-A8F9-808B6454F324}" destId="{60751776-C8EA-4685-AC7F-CEE07F241B17}" srcOrd="0" destOrd="0" presId="urn:microsoft.com/office/officeart/2008/layout/LinedList"/>
    <dgm:cxn modelId="{EB987FEA-908B-4B34-9C7D-6288E29CEA3B}" type="presOf" srcId="{BEC98D71-7F4E-43FD-A91A-E2900AAD8371}" destId="{745F3504-1902-4C6C-B8EB-D504409E4E1D}" srcOrd="0" destOrd="0" presId="urn:microsoft.com/office/officeart/2008/layout/LinedList"/>
    <dgm:cxn modelId="{C932F1F0-9888-4E72-B721-FBD3F7C5E5DB}" srcId="{99903189-E63E-4F45-A8F9-808B6454F324}" destId="{654A566F-65E7-420C-A1A1-B0E017CFD66E}" srcOrd="3" destOrd="0" parTransId="{FA51151A-39D2-4C13-925D-3A3940A069B1}" sibTransId="{CD2C96B0-36D6-4A54-B8A7-5004E7738CFC}"/>
    <dgm:cxn modelId="{045E0CA2-02A1-4ACE-9145-3B2D07B5AC1B}" type="presParOf" srcId="{60751776-C8EA-4685-AC7F-CEE07F241B17}" destId="{882C0DC8-C015-4F9A-8FF1-D280A1F94A76}" srcOrd="0" destOrd="0" presId="urn:microsoft.com/office/officeart/2008/layout/LinedList"/>
    <dgm:cxn modelId="{088E44FF-6405-40BF-820B-956E2A5EE4C0}" type="presParOf" srcId="{60751776-C8EA-4685-AC7F-CEE07F241B17}" destId="{D602610C-0858-4B73-B442-65BBF769AF33}" srcOrd="1" destOrd="0" presId="urn:microsoft.com/office/officeart/2008/layout/LinedList"/>
    <dgm:cxn modelId="{A4B57AD2-2821-4E46-921C-96A73716B3C3}" type="presParOf" srcId="{D602610C-0858-4B73-B442-65BBF769AF33}" destId="{4F55884C-A173-440E-8666-E9DD111E9A52}" srcOrd="0" destOrd="0" presId="urn:microsoft.com/office/officeart/2008/layout/LinedList"/>
    <dgm:cxn modelId="{845C4A08-C6F7-45BE-9570-630F94C00515}" type="presParOf" srcId="{D602610C-0858-4B73-B442-65BBF769AF33}" destId="{EDA2B040-6BF8-4416-B3E3-E61148249F63}" srcOrd="1" destOrd="0" presId="urn:microsoft.com/office/officeart/2008/layout/LinedList"/>
    <dgm:cxn modelId="{96BD97C8-2491-43C2-A4C9-DF8EB904D0A1}" type="presParOf" srcId="{60751776-C8EA-4685-AC7F-CEE07F241B17}" destId="{CB4C6B67-AB49-4AA8-80CC-7B7F6E5DB25F}" srcOrd="2" destOrd="0" presId="urn:microsoft.com/office/officeart/2008/layout/LinedList"/>
    <dgm:cxn modelId="{B3DD3641-5368-42EA-A993-A06C9EFE429C}" type="presParOf" srcId="{60751776-C8EA-4685-AC7F-CEE07F241B17}" destId="{51E4341E-850C-4560-B5A2-96FA57112C92}" srcOrd="3" destOrd="0" presId="urn:microsoft.com/office/officeart/2008/layout/LinedList"/>
    <dgm:cxn modelId="{47EA12F1-90A8-4E60-8054-33C4E9A3B0AB}" type="presParOf" srcId="{51E4341E-850C-4560-B5A2-96FA57112C92}" destId="{D0895483-B606-4ADE-9DAA-CDCA0D51BDE7}" srcOrd="0" destOrd="0" presId="urn:microsoft.com/office/officeart/2008/layout/LinedList"/>
    <dgm:cxn modelId="{BC438E62-02BF-42C3-94C5-AE16F54510CF}" type="presParOf" srcId="{51E4341E-850C-4560-B5A2-96FA57112C92}" destId="{7F8C1B55-D52B-41A5-A27C-231A50AAA518}" srcOrd="1" destOrd="0" presId="urn:microsoft.com/office/officeart/2008/layout/LinedList"/>
    <dgm:cxn modelId="{9FE96234-E035-4EE5-B2EA-C31D1320A1A7}" type="presParOf" srcId="{60751776-C8EA-4685-AC7F-CEE07F241B17}" destId="{B0604096-0641-4A1C-B820-2739BB6CD293}" srcOrd="4" destOrd="0" presId="urn:microsoft.com/office/officeart/2008/layout/LinedList"/>
    <dgm:cxn modelId="{81525E06-C19E-49B0-A806-6FEE78DA16BA}" type="presParOf" srcId="{60751776-C8EA-4685-AC7F-CEE07F241B17}" destId="{1F256A56-5AD9-46A1-A368-F105D4F9114F}" srcOrd="5" destOrd="0" presId="urn:microsoft.com/office/officeart/2008/layout/LinedList"/>
    <dgm:cxn modelId="{4F317150-946D-4D06-9F3A-7549D7E9A2D4}" type="presParOf" srcId="{1F256A56-5AD9-46A1-A368-F105D4F9114F}" destId="{745F3504-1902-4C6C-B8EB-D504409E4E1D}" srcOrd="0" destOrd="0" presId="urn:microsoft.com/office/officeart/2008/layout/LinedList"/>
    <dgm:cxn modelId="{3CDF6C7C-7E01-4BB2-8612-89E7AB813A9E}" type="presParOf" srcId="{1F256A56-5AD9-46A1-A368-F105D4F9114F}" destId="{0374C37F-A1E3-442E-963C-8EAF6807A2F5}" srcOrd="1" destOrd="0" presId="urn:microsoft.com/office/officeart/2008/layout/LinedList"/>
    <dgm:cxn modelId="{42A9BB94-A700-4C3E-AE2E-733F0777A83D}" type="presParOf" srcId="{60751776-C8EA-4685-AC7F-CEE07F241B17}" destId="{4C473F8B-7707-4F39-B414-4F0473747B32}" srcOrd="6" destOrd="0" presId="urn:microsoft.com/office/officeart/2008/layout/LinedList"/>
    <dgm:cxn modelId="{7C9A34C1-86C3-4416-842F-99D115CEB928}" type="presParOf" srcId="{60751776-C8EA-4685-AC7F-CEE07F241B17}" destId="{7882A213-F290-40C8-A67D-261F426425BD}" srcOrd="7" destOrd="0" presId="urn:microsoft.com/office/officeart/2008/layout/LinedList"/>
    <dgm:cxn modelId="{2E0302A7-EDDD-4435-9190-E7536FA43E42}" type="presParOf" srcId="{7882A213-F290-40C8-A67D-261F426425BD}" destId="{81B8459A-349F-4110-A7BF-0CF65BAA1838}" srcOrd="0" destOrd="0" presId="urn:microsoft.com/office/officeart/2008/layout/LinedList"/>
    <dgm:cxn modelId="{696DBEEB-EFF6-41AA-82BE-14604AB0E4E1}" type="presParOf" srcId="{7882A213-F290-40C8-A67D-261F426425BD}" destId="{C0D5D132-AF7B-4BF8-A956-5D9CFE31E5F1}" srcOrd="1" destOrd="0" presId="urn:microsoft.com/office/officeart/2008/layout/LinedList"/>
    <dgm:cxn modelId="{0A033C80-CE4D-42DE-A261-98DF8EA55B24}" type="presParOf" srcId="{60751776-C8EA-4685-AC7F-CEE07F241B17}" destId="{3DD06BAB-7A1D-4AB1-9689-9657EF22E6D3}" srcOrd="8" destOrd="0" presId="urn:microsoft.com/office/officeart/2008/layout/LinedList"/>
    <dgm:cxn modelId="{C07CDE99-D7FC-4005-881B-38C0F95EDE48}" type="presParOf" srcId="{60751776-C8EA-4685-AC7F-CEE07F241B17}" destId="{D3191750-5B45-4E89-8847-AC255A63E151}" srcOrd="9" destOrd="0" presId="urn:microsoft.com/office/officeart/2008/layout/LinedList"/>
    <dgm:cxn modelId="{577A7B1D-6790-4FE5-A633-BBC17875F6A0}" type="presParOf" srcId="{D3191750-5B45-4E89-8847-AC255A63E151}" destId="{9DC68897-439F-4762-AC24-8C1E8B44E45E}" srcOrd="0" destOrd="0" presId="urn:microsoft.com/office/officeart/2008/layout/LinedList"/>
    <dgm:cxn modelId="{99177375-0491-4D83-A2E7-D882CE8E9F62}" type="presParOf" srcId="{D3191750-5B45-4E89-8847-AC255A63E151}" destId="{72E20A78-A18E-4C8B-A21F-CC19CD147DB8}" srcOrd="1" destOrd="0" presId="urn:microsoft.com/office/officeart/2008/layout/LinedList"/>
    <dgm:cxn modelId="{8234A8A3-2658-49FF-BA68-3560321D020A}" type="presParOf" srcId="{60751776-C8EA-4685-AC7F-CEE07F241B17}" destId="{3A9D66BF-91D6-4081-A402-6632747F3EE1}" srcOrd="10" destOrd="0" presId="urn:microsoft.com/office/officeart/2008/layout/LinedList"/>
    <dgm:cxn modelId="{FB3525DA-64BB-4B23-9A9A-89A8BA298805}" type="presParOf" srcId="{60751776-C8EA-4685-AC7F-CEE07F241B17}" destId="{306EC5FE-BAAB-4A69-AC78-BED4DCDB21A7}" srcOrd="11" destOrd="0" presId="urn:microsoft.com/office/officeart/2008/layout/LinedList"/>
    <dgm:cxn modelId="{0ACC9C46-6E87-4F8A-B378-407717217329}" type="presParOf" srcId="{306EC5FE-BAAB-4A69-AC78-BED4DCDB21A7}" destId="{05888570-E77E-46DF-B83F-14E96109975D}" srcOrd="0" destOrd="0" presId="urn:microsoft.com/office/officeart/2008/layout/LinedList"/>
    <dgm:cxn modelId="{EED6A0B5-88DD-4202-A56B-7399B9F6212F}" type="presParOf" srcId="{306EC5FE-BAAB-4A69-AC78-BED4DCDB21A7}" destId="{C0ACA170-A191-4DE2-B698-A900B19CDC8A}" srcOrd="1" destOrd="0" presId="urn:microsoft.com/office/officeart/2008/layout/LinedList"/>
    <dgm:cxn modelId="{4DECEC11-6404-4575-B267-D98E9F5054CF}" type="presParOf" srcId="{60751776-C8EA-4685-AC7F-CEE07F241B17}" destId="{871B37AC-AA18-426D-B142-C966C37565D0}" srcOrd="12" destOrd="0" presId="urn:microsoft.com/office/officeart/2008/layout/LinedList"/>
    <dgm:cxn modelId="{9E195B0C-D45F-4D53-8165-81A507E0708E}" type="presParOf" srcId="{60751776-C8EA-4685-AC7F-CEE07F241B17}" destId="{7D0A743D-858D-4562-AE25-DB0C782E396E}" srcOrd="13" destOrd="0" presId="urn:microsoft.com/office/officeart/2008/layout/LinedList"/>
    <dgm:cxn modelId="{9FA92071-C4F9-4621-ADED-80AE7CB092D7}" type="presParOf" srcId="{7D0A743D-858D-4562-AE25-DB0C782E396E}" destId="{94F95994-F5F8-4CC9-AE93-25F59C82C1D7}" srcOrd="0" destOrd="0" presId="urn:microsoft.com/office/officeart/2008/layout/LinedList"/>
    <dgm:cxn modelId="{C3BEC3AB-C15B-44A6-8EAC-0B29D91CD2AE}" type="presParOf" srcId="{7D0A743D-858D-4562-AE25-DB0C782E396E}" destId="{3B178264-7B82-414C-BD75-FF67AA940C5A}" srcOrd="1" destOrd="0" presId="urn:microsoft.com/office/officeart/2008/layout/LinedList"/>
    <dgm:cxn modelId="{0BA2A5B7-7C97-4D21-B217-4053D1F61B8F}" type="presParOf" srcId="{60751776-C8EA-4685-AC7F-CEE07F241B17}" destId="{AD7C2877-9204-48FA-BEDF-F992CFB1CD83}" srcOrd="14" destOrd="0" presId="urn:microsoft.com/office/officeart/2008/layout/LinedList"/>
    <dgm:cxn modelId="{26E2CEF0-9540-426D-B36D-3E86A5F1D56F}" type="presParOf" srcId="{60751776-C8EA-4685-AC7F-CEE07F241B17}" destId="{2CE8662B-6785-40BF-A91C-1C458189CC64}" srcOrd="15" destOrd="0" presId="urn:microsoft.com/office/officeart/2008/layout/LinedList"/>
    <dgm:cxn modelId="{8B923BDE-94E8-48D6-8E81-9155292DF884}" type="presParOf" srcId="{2CE8662B-6785-40BF-A91C-1C458189CC64}" destId="{6BBCC69F-9DF6-451B-B9CD-58FD0341B7E9}" srcOrd="0" destOrd="0" presId="urn:microsoft.com/office/officeart/2008/layout/LinedList"/>
    <dgm:cxn modelId="{D563603B-F620-494A-BEF1-A1CED526A318}" type="presParOf" srcId="{2CE8662B-6785-40BF-A91C-1C458189CC64}" destId="{07458A71-A74D-43F2-B394-9CB94056DF03}" srcOrd="1" destOrd="0" presId="urn:microsoft.com/office/officeart/2008/layout/LinedList"/>
    <dgm:cxn modelId="{53231C13-AF3C-4E38-A58E-EC0C76177334}" type="presParOf" srcId="{60751776-C8EA-4685-AC7F-CEE07F241B17}" destId="{9D8EE7DF-B721-4B5E-94A3-1A89B16A45CD}" srcOrd="16" destOrd="0" presId="urn:microsoft.com/office/officeart/2008/layout/LinedList"/>
    <dgm:cxn modelId="{D76BBF97-B3D7-403F-9994-02600E42114E}" type="presParOf" srcId="{60751776-C8EA-4685-AC7F-CEE07F241B17}" destId="{72F84A6B-383A-4C65-86C5-5B8D12E1BB8C}" srcOrd="17" destOrd="0" presId="urn:microsoft.com/office/officeart/2008/layout/LinedList"/>
    <dgm:cxn modelId="{11913C72-B480-419B-892A-38C66C37DD12}" type="presParOf" srcId="{72F84A6B-383A-4C65-86C5-5B8D12E1BB8C}" destId="{EA347097-E04D-49E5-B103-417701EB9E2D}" srcOrd="0" destOrd="0" presId="urn:microsoft.com/office/officeart/2008/layout/LinedList"/>
    <dgm:cxn modelId="{ABBA3EEF-BCA5-4642-BBDF-62E546683F05}" type="presParOf" srcId="{72F84A6B-383A-4C65-86C5-5B8D12E1BB8C}" destId="{804970FE-D81E-49CE-8E7E-1A69012A260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C3A9E5-66BA-4BCB-A289-028A665FD7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C02A3C4-8820-40D4-8452-913B8980203A}">
      <dgm:prSet/>
      <dgm:spPr/>
      <dgm:t>
        <a:bodyPr/>
        <a:lstStyle/>
        <a:p>
          <a:r>
            <a:rPr lang="en-US"/>
            <a:t>OCD</a:t>
          </a:r>
        </a:p>
      </dgm:t>
    </dgm:pt>
    <dgm:pt modelId="{E7C2A51A-992E-422B-ACA6-3DEB93EEB20D}" type="parTrans" cxnId="{4180279A-197C-4E11-862E-23C0DFCB77AD}">
      <dgm:prSet/>
      <dgm:spPr/>
      <dgm:t>
        <a:bodyPr/>
        <a:lstStyle/>
        <a:p>
          <a:endParaRPr lang="en-US"/>
        </a:p>
      </dgm:t>
    </dgm:pt>
    <dgm:pt modelId="{630A97AF-91A7-4CB5-9ED9-9D08B965BB0F}" type="sibTrans" cxnId="{4180279A-197C-4E11-862E-23C0DFCB77AD}">
      <dgm:prSet/>
      <dgm:spPr/>
      <dgm:t>
        <a:bodyPr/>
        <a:lstStyle/>
        <a:p>
          <a:endParaRPr lang="en-US"/>
        </a:p>
      </dgm:t>
    </dgm:pt>
    <dgm:pt modelId="{4ECACB44-0B10-44F1-BD22-0A4E1AB24CF2}">
      <dgm:prSet/>
      <dgm:spPr/>
      <dgm:t>
        <a:bodyPr/>
        <a:lstStyle/>
        <a:p>
          <a:r>
            <a:rPr lang="en-US"/>
            <a:t>PTSD</a:t>
          </a:r>
        </a:p>
      </dgm:t>
    </dgm:pt>
    <dgm:pt modelId="{0D014CD6-5FE9-45DC-B789-E4E31B5B0A69}" type="parTrans" cxnId="{23793AE2-2C36-4C71-9303-B5198A9DCF38}">
      <dgm:prSet/>
      <dgm:spPr/>
      <dgm:t>
        <a:bodyPr/>
        <a:lstStyle/>
        <a:p>
          <a:endParaRPr lang="en-US"/>
        </a:p>
      </dgm:t>
    </dgm:pt>
    <dgm:pt modelId="{1E3F21CC-D43B-4904-8E5F-5003A961B178}" type="sibTrans" cxnId="{23793AE2-2C36-4C71-9303-B5198A9DCF38}">
      <dgm:prSet/>
      <dgm:spPr/>
      <dgm:t>
        <a:bodyPr/>
        <a:lstStyle/>
        <a:p>
          <a:endParaRPr lang="en-US"/>
        </a:p>
      </dgm:t>
    </dgm:pt>
    <dgm:pt modelId="{83D28E1A-F41F-4DF2-AFA4-1C64849FFA2D}">
      <dgm:prSet/>
      <dgm:spPr/>
      <dgm:t>
        <a:bodyPr/>
        <a:lstStyle/>
        <a:p>
          <a:r>
            <a:rPr lang="en-US"/>
            <a:t>Substance Use</a:t>
          </a:r>
        </a:p>
      </dgm:t>
    </dgm:pt>
    <dgm:pt modelId="{713856D2-5CDD-4E63-9183-2CEC6C766056}" type="parTrans" cxnId="{E5F51073-3DE9-4158-B141-5DE36B350575}">
      <dgm:prSet/>
      <dgm:spPr/>
      <dgm:t>
        <a:bodyPr/>
        <a:lstStyle/>
        <a:p>
          <a:endParaRPr lang="en-US"/>
        </a:p>
      </dgm:t>
    </dgm:pt>
    <dgm:pt modelId="{416EF9F1-034E-4C92-B045-A884BCC9A96A}" type="sibTrans" cxnId="{E5F51073-3DE9-4158-B141-5DE36B350575}">
      <dgm:prSet/>
      <dgm:spPr/>
      <dgm:t>
        <a:bodyPr/>
        <a:lstStyle/>
        <a:p>
          <a:endParaRPr lang="en-US"/>
        </a:p>
      </dgm:t>
    </dgm:pt>
    <dgm:pt modelId="{4973DADB-38E6-41F8-A8E1-E8F4768DDCCF}">
      <dgm:prSet/>
      <dgm:spPr/>
      <dgm:t>
        <a:bodyPr/>
        <a:lstStyle/>
        <a:p>
          <a:r>
            <a:rPr lang="en-US"/>
            <a:t>Adjustment Disorder</a:t>
          </a:r>
        </a:p>
      </dgm:t>
    </dgm:pt>
    <dgm:pt modelId="{9D7377AA-E493-4ECF-A34A-2E0505A03D76}" type="parTrans" cxnId="{E36F3823-8582-41F2-A161-14E7BFC226DB}">
      <dgm:prSet/>
      <dgm:spPr/>
      <dgm:t>
        <a:bodyPr/>
        <a:lstStyle/>
        <a:p>
          <a:endParaRPr lang="en-US"/>
        </a:p>
      </dgm:t>
    </dgm:pt>
    <dgm:pt modelId="{64F63E0F-0653-4741-AA02-B113AB1DB745}" type="sibTrans" cxnId="{E36F3823-8582-41F2-A161-14E7BFC226DB}">
      <dgm:prSet/>
      <dgm:spPr/>
      <dgm:t>
        <a:bodyPr/>
        <a:lstStyle/>
        <a:p>
          <a:endParaRPr lang="en-US"/>
        </a:p>
      </dgm:t>
    </dgm:pt>
    <dgm:pt modelId="{622A0207-75CD-49AC-B213-B4AE76F239C0}">
      <dgm:prSet/>
      <dgm:spPr/>
      <dgm:t>
        <a:bodyPr/>
        <a:lstStyle/>
        <a:p>
          <a:r>
            <a:rPr lang="en-US"/>
            <a:t>MDD</a:t>
          </a:r>
        </a:p>
      </dgm:t>
    </dgm:pt>
    <dgm:pt modelId="{E8CDD443-8FE7-4139-B73C-B9449850097F}" type="parTrans" cxnId="{F8C699C0-76FD-4CA0-A030-8B5DDB132316}">
      <dgm:prSet/>
      <dgm:spPr/>
      <dgm:t>
        <a:bodyPr/>
        <a:lstStyle/>
        <a:p>
          <a:endParaRPr lang="en-US"/>
        </a:p>
      </dgm:t>
    </dgm:pt>
    <dgm:pt modelId="{B8EED282-D08B-4823-B10F-985BF5303CEA}" type="sibTrans" cxnId="{F8C699C0-76FD-4CA0-A030-8B5DDB132316}">
      <dgm:prSet/>
      <dgm:spPr/>
      <dgm:t>
        <a:bodyPr/>
        <a:lstStyle/>
        <a:p>
          <a:endParaRPr lang="en-US"/>
        </a:p>
      </dgm:t>
    </dgm:pt>
    <dgm:pt modelId="{B1BD80AF-8D9D-4FD5-8A1E-E4935C70E650}">
      <dgm:prSet/>
      <dgm:spPr/>
      <dgm:t>
        <a:bodyPr/>
        <a:lstStyle/>
        <a:p>
          <a:r>
            <a:rPr lang="en-US"/>
            <a:t>Psychosis</a:t>
          </a:r>
        </a:p>
      </dgm:t>
    </dgm:pt>
    <dgm:pt modelId="{89DCDC13-8832-47CC-8A03-EA7B6CCCFFE9}" type="parTrans" cxnId="{9DAA110B-1720-42C6-B083-C5D20758747A}">
      <dgm:prSet/>
      <dgm:spPr/>
      <dgm:t>
        <a:bodyPr/>
        <a:lstStyle/>
        <a:p>
          <a:endParaRPr lang="en-US"/>
        </a:p>
      </dgm:t>
    </dgm:pt>
    <dgm:pt modelId="{43895C1F-7AEB-457D-8F88-9F035308B104}" type="sibTrans" cxnId="{9DAA110B-1720-42C6-B083-C5D20758747A}">
      <dgm:prSet/>
      <dgm:spPr/>
      <dgm:t>
        <a:bodyPr/>
        <a:lstStyle/>
        <a:p>
          <a:endParaRPr lang="en-US"/>
        </a:p>
      </dgm:t>
    </dgm:pt>
    <dgm:pt modelId="{C12157EB-D4DB-4170-A34E-068C054A8EA6}">
      <dgm:prSet/>
      <dgm:spPr/>
      <dgm:t>
        <a:bodyPr/>
        <a:lstStyle/>
        <a:p>
          <a:r>
            <a:rPr lang="en-US" dirty="0"/>
            <a:t>Due to a medical condition (hyperthyroidism, arrhythmia, </a:t>
          </a:r>
          <a:r>
            <a:rPr lang="en-US" dirty="0" err="1"/>
            <a:t>etc</a:t>
          </a:r>
          <a:r>
            <a:rPr lang="en-US" dirty="0"/>
            <a:t>)</a:t>
          </a:r>
        </a:p>
      </dgm:t>
    </dgm:pt>
    <dgm:pt modelId="{35806AD9-28F6-4E94-97E3-1DA0961A5DDF}" type="parTrans" cxnId="{C49F8259-7F45-4E3C-B59B-C174C85B06FD}">
      <dgm:prSet/>
      <dgm:spPr/>
      <dgm:t>
        <a:bodyPr/>
        <a:lstStyle/>
        <a:p>
          <a:endParaRPr lang="en-US"/>
        </a:p>
      </dgm:t>
    </dgm:pt>
    <dgm:pt modelId="{F50C7DA5-1C0C-4705-86F7-6FBEB19C456A}" type="sibTrans" cxnId="{C49F8259-7F45-4E3C-B59B-C174C85B06FD}">
      <dgm:prSet/>
      <dgm:spPr/>
      <dgm:t>
        <a:bodyPr/>
        <a:lstStyle/>
        <a:p>
          <a:endParaRPr lang="en-US"/>
        </a:p>
      </dgm:t>
    </dgm:pt>
    <dgm:pt modelId="{199576C0-3DD3-4995-810C-064BCB195D6D}" type="pres">
      <dgm:prSet presAssocID="{0AC3A9E5-66BA-4BCB-A289-028A665FD7E6}" presName="vert0" presStyleCnt="0">
        <dgm:presLayoutVars>
          <dgm:dir/>
          <dgm:animOne val="branch"/>
          <dgm:animLvl val="lvl"/>
        </dgm:presLayoutVars>
      </dgm:prSet>
      <dgm:spPr/>
    </dgm:pt>
    <dgm:pt modelId="{1AFC6AB1-22D4-49E1-9196-12D3739D0F9A}" type="pres">
      <dgm:prSet presAssocID="{2C02A3C4-8820-40D4-8452-913B8980203A}" presName="thickLine" presStyleLbl="alignNode1" presStyleIdx="0" presStyleCnt="7"/>
      <dgm:spPr/>
    </dgm:pt>
    <dgm:pt modelId="{D1754546-79D1-4466-9D3F-E9FE63F27070}" type="pres">
      <dgm:prSet presAssocID="{2C02A3C4-8820-40D4-8452-913B8980203A}" presName="horz1" presStyleCnt="0"/>
      <dgm:spPr/>
    </dgm:pt>
    <dgm:pt modelId="{767423B8-2F51-404F-8FF9-C78F036683E2}" type="pres">
      <dgm:prSet presAssocID="{2C02A3C4-8820-40D4-8452-913B8980203A}" presName="tx1" presStyleLbl="revTx" presStyleIdx="0" presStyleCnt="7"/>
      <dgm:spPr/>
    </dgm:pt>
    <dgm:pt modelId="{98110337-7E35-4A58-A7FF-CEA9304328BE}" type="pres">
      <dgm:prSet presAssocID="{2C02A3C4-8820-40D4-8452-913B8980203A}" presName="vert1" presStyleCnt="0"/>
      <dgm:spPr/>
    </dgm:pt>
    <dgm:pt modelId="{20FA388D-386A-4490-B1E8-EC5F8E9CA8F7}" type="pres">
      <dgm:prSet presAssocID="{4ECACB44-0B10-44F1-BD22-0A4E1AB24CF2}" presName="thickLine" presStyleLbl="alignNode1" presStyleIdx="1" presStyleCnt="7"/>
      <dgm:spPr/>
    </dgm:pt>
    <dgm:pt modelId="{1BF9B5C1-FA0C-4B17-9793-8E71D4E530BF}" type="pres">
      <dgm:prSet presAssocID="{4ECACB44-0B10-44F1-BD22-0A4E1AB24CF2}" presName="horz1" presStyleCnt="0"/>
      <dgm:spPr/>
    </dgm:pt>
    <dgm:pt modelId="{F611BC26-FE44-436D-8415-661AC5145AE2}" type="pres">
      <dgm:prSet presAssocID="{4ECACB44-0B10-44F1-BD22-0A4E1AB24CF2}" presName="tx1" presStyleLbl="revTx" presStyleIdx="1" presStyleCnt="7"/>
      <dgm:spPr/>
    </dgm:pt>
    <dgm:pt modelId="{22381B0D-798A-45C0-9021-7F910D821310}" type="pres">
      <dgm:prSet presAssocID="{4ECACB44-0B10-44F1-BD22-0A4E1AB24CF2}" presName="vert1" presStyleCnt="0"/>
      <dgm:spPr/>
    </dgm:pt>
    <dgm:pt modelId="{63D29ADF-9785-4FC1-8937-E2B77223A157}" type="pres">
      <dgm:prSet presAssocID="{83D28E1A-F41F-4DF2-AFA4-1C64849FFA2D}" presName="thickLine" presStyleLbl="alignNode1" presStyleIdx="2" presStyleCnt="7"/>
      <dgm:spPr/>
    </dgm:pt>
    <dgm:pt modelId="{E267B0A5-47B7-4F36-A9CD-9B1E06CAC359}" type="pres">
      <dgm:prSet presAssocID="{83D28E1A-F41F-4DF2-AFA4-1C64849FFA2D}" presName="horz1" presStyleCnt="0"/>
      <dgm:spPr/>
    </dgm:pt>
    <dgm:pt modelId="{794236B7-322B-4BBC-BBB4-6D1C7DD81535}" type="pres">
      <dgm:prSet presAssocID="{83D28E1A-F41F-4DF2-AFA4-1C64849FFA2D}" presName="tx1" presStyleLbl="revTx" presStyleIdx="2" presStyleCnt="7"/>
      <dgm:spPr/>
    </dgm:pt>
    <dgm:pt modelId="{E1AA0E18-05EB-4742-A661-2BBC57EAE89F}" type="pres">
      <dgm:prSet presAssocID="{83D28E1A-F41F-4DF2-AFA4-1C64849FFA2D}" presName="vert1" presStyleCnt="0"/>
      <dgm:spPr/>
    </dgm:pt>
    <dgm:pt modelId="{FD03C05B-9688-46BC-A0D8-E91AD93E18DB}" type="pres">
      <dgm:prSet presAssocID="{4973DADB-38E6-41F8-A8E1-E8F4768DDCCF}" presName="thickLine" presStyleLbl="alignNode1" presStyleIdx="3" presStyleCnt="7"/>
      <dgm:spPr/>
    </dgm:pt>
    <dgm:pt modelId="{B40CC7D3-66F6-4443-982A-F421FFF6B0E7}" type="pres">
      <dgm:prSet presAssocID="{4973DADB-38E6-41F8-A8E1-E8F4768DDCCF}" presName="horz1" presStyleCnt="0"/>
      <dgm:spPr/>
    </dgm:pt>
    <dgm:pt modelId="{9BFD8E45-08D7-4A11-ADB4-742C6ED02B96}" type="pres">
      <dgm:prSet presAssocID="{4973DADB-38E6-41F8-A8E1-E8F4768DDCCF}" presName="tx1" presStyleLbl="revTx" presStyleIdx="3" presStyleCnt="7"/>
      <dgm:spPr/>
    </dgm:pt>
    <dgm:pt modelId="{3B1F8E6D-C93D-4117-BA9A-6BE18F90ED96}" type="pres">
      <dgm:prSet presAssocID="{4973DADB-38E6-41F8-A8E1-E8F4768DDCCF}" presName="vert1" presStyleCnt="0"/>
      <dgm:spPr/>
    </dgm:pt>
    <dgm:pt modelId="{93D4B667-06FD-4905-8383-EA997F10D48E}" type="pres">
      <dgm:prSet presAssocID="{622A0207-75CD-49AC-B213-B4AE76F239C0}" presName="thickLine" presStyleLbl="alignNode1" presStyleIdx="4" presStyleCnt="7"/>
      <dgm:spPr/>
    </dgm:pt>
    <dgm:pt modelId="{CD421950-531C-4F6D-A464-3298415E3060}" type="pres">
      <dgm:prSet presAssocID="{622A0207-75CD-49AC-B213-B4AE76F239C0}" presName="horz1" presStyleCnt="0"/>
      <dgm:spPr/>
    </dgm:pt>
    <dgm:pt modelId="{5A04D82E-9D80-47F8-B4E8-B407E057CEEE}" type="pres">
      <dgm:prSet presAssocID="{622A0207-75CD-49AC-B213-B4AE76F239C0}" presName="tx1" presStyleLbl="revTx" presStyleIdx="4" presStyleCnt="7"/>
      <dgm:spPr/>
    </dgm:pt>
    <dgm:pt modelId="{24CC5494-D1EE-485D-BB01-12F6DC929635}" type="pres">
      <dgm:prSet presAssocID="{622A0207-75CD-49AC-B213-B4AE76F239C0}" presName="vert1" presStyleCnt="0"/>
      <dgm:spPr/>
    </dgm:pt>
    <dgm:pt modelId="{C649715D-BBCD-4F3D-A149-B8DD657F6785}" type="pres">
      <dgm:prSet presAssocID="{B1BD80AF-8D9D-4FD5-8A1E-E4935C70E650}" presName="thickLine" presStyleLbl="alignNode1" presStyleIdx="5" presStyleCnt="7"/>
      <dgm:spPr/>
    </dgm:pt>
    <dgm:pt modelId="{11FD47B2-8398-46C0-B773-7EDB9DF1B2E1}" type="pres">
      <dgm:prSet presAssocID="{B1BD80AF-8D9D-4FD5-8A1E-E4935C70E650}" presName="horz1" presStyleCnt="0"/>
      <dgm:spPr/>
    </dgm:pt>
    <dgm:pt modelId="{6B70E419-FAE8-4EA1-BD0F-C91A44637ED5}" type="pres">
      <dgm:prSet presAssocID="{B1BD80AF-8D9D-4FD5-8A1E-E4935C70E650}" presName="tx1" presStyleLbl="revTx" presStyleIdx="5" presStyleCnt="7"/>
      <dgm:spPr/>
    </dgm:pt>
    <dgm:pt modelId="{D469B30D-0710-4506-BB85-2F5C948EEA28}" type="pres">
      <dgm:prSet presAssocID="{B1BD80AF-8D9D-4FD5-8A1E-E4935C70E650}" presName="vert1" presStyleCnt="0"/>
      <dgm:spPr/>
    </dgm:pt>
    <dgm:pt modelId="{B14D5A04-1600-4371-9697-FF6A00823B36}" type="pres">
      <dgm:prSet presAssocID="{C12157EB-D4DB-4170-A34E-068C054A8EA6}" presName="thickLine" presStyleLbl="alignNode1" presStyleIdx="6" presStyleCnt="7"/>
      <dgm:spPr/>
    </dgm:pt>
    <dgm:pt modelId="{120B0873-070C-4F2A-8798-D2E29FA5D901}" type="pres">
      <dgm:prSet presAssocID="{C12157EB-D4DB-4170-A34E-068C054A8EA6}" presName="horz1" presStyleCnt="0"/>
      <dgm:spPr/>
    </dgm:pt>
    <dgm:pt modelId="{A81DE669-DE30-4792-8F49-14B678A9E880}" type="pres">
      <dgm:prSet presAssocID="{C12157EB-D4DB-4170-A34E-068C054A8EA6}" presName="tx1" presStyleLbl="revTx" presStyleIdx="6" presStyleCnt="7"/>
      <dgm:spPr/>
    </dgm:pt>
    <dgm:pt modelId="{976D9AF9-CEB4-4CC3-9228-8D8748BC0FBB}" type="pres">
      <dgm:prSet presAssocID="{C12157EB-D4DB-4170-A34E-068C054A8EA6}" presName="vert1" presStyleCnt="0"/>
      <dgm:spPr/>
    </dgm:pt>
  </dgm:ptLst>
  <dgm:cxnLst>
    <dgm:cxn modelId="{9DAA110B-1720-42C6-B083-C5D20758747A}" srcId="{0AC3A9E5-66BA-4BCB-A289-028A665FD7E6}" destId="{B1BD80AF-8D9D-4FD5-8A1E-E4935C70E650}" srcOrd="5" destOrd="0" parTransId="{89DCDC13-8832-47CC-8A03-EA7B6CCCFFE9}" sibTransId="{43895C1F-7AEB-457D-8F88-9F035308B104}"/>
    <dgm:cxn modelId="{D7E21821-00EB-41D5-B296-E8858FADEECA}" type="presOf" srcId="{0AC3A9E5-66BA-4BCB-A289-028A665FD7E6}" destId="{199576C0-3DD3-4995-810C-064BCB195D6D}" srcOrd="0" destOrd="0" presId="urn:microsoft.com/office/officeart/2008/layout/LinedList"/>
    <dgm:cxn modelId="{E36F3823-8582-41F2-A161-14E7BFC226DB}" srcId="{0AC3A9E5-66BA-4BCB-A289-028A665FD7E6}" destId="{4973DADB-38E6-41F8-A8E1-E8F4768DDCCF}" srcOrd="3" destOrd="0" parTransId="{9D7377AA-E493-4ECF-A34A-2E0505A03D76}" sibTransId="{64F63E0F-0653-4741-AA02-B113AB1DB745}"/>
    <dgm:cxn modelId="{3F029F39-92B0-4B2B-858E-5DB030A9B2BD}" type="presOf" srcId="{622A0207-75CD-49AC-B213-B4AE76F239C0}" destId="{5A04D82E-9D80-47F8-B4E8-B407E057CEEE}" srcOrd="0" destOrd="0" presId="urn:microsoft.com/office/officeart/2008/layout/LinedList"/>
    <dgm:cxn modelId="{A4889B63-EE73-416B-B9C4-77E2E7FB05BE}" type="presOf" srcId="{83D28E1A-F41F-4DF2-AFA4-1C64849FFA2D}" destId="{794236B7-322B-4BBC-BBB4-6D1C7DD81535}" srcOrd="0" destOrd="0" presId="urn:microsoft.com/office/officeart/2008/layout/LinedList"/>
    <dgm:cxn modelId="{E5F51073-3DE9-4158-B141-5DE36B350575}" srcId="{0AC3A9E5-66BA-4BCB-A289-028A665FD7E6}" destId="{83D28E1A-F41F-4DF2-AFA4-1C64849FFA2D}" srcOrd="2" destOrd="0" parTransId="{713856D2-5CDD-4E63-9183-2CEC6C766056}" sibTransId="{416EF9F1-034E-4C92-B045-A884BCC9A96A}"/>
    <dgm:cxn modelId="{3F8E5175-92B8-4969-B549-548A2C9F4E33}" type="presOf" srcId="{4973DADB-38E6-41F8-A8E1-E8F4768DDCCF}" destId="{9BFD8E45-08D7-4A11-ADB4-742C6ED02B96}" srcOrd="0" destOrd="0" presId="urn:microsoft.com/office/officeart/2008/layout/LinedList"/>
    <dgm:cxn modelId="{C49F8259-7F45-4E3C-B59B-C174C85B06FD}" srcId="{0AC3A9E5-66BA-4BCB-A289-028A665FD7E6}" destId="{C12157EB-D4DB-4170-A34E-068C054A8EA6}" srcOrd="6" destOrd="0" parTransId="{35806AD9-28F6-4E94-97E3-1DA0961A5DDF}" sibTransId="{F50C7DA5-1C0C-4705-86F7-6FBEB19C456A}"/>
    <dgm:cxn modelId="{BEF6427A-C53E-4240-BF19-89365B663421}" type="presOf" srcId="{C12157EB-D4DB-4170-A34E-068C054A8EA6}" destId="{A81DE669-DE30-4792-8F49-14B678A9E880}" srcOrd="0" destOrd="0" presId="urn:microsoft.com/office/officeart/2008/layout/LinedList"/>
    <dgm:cxn modelId="{9125AB5A-D7F9-4DA3-914F-42C066360E72}" type="presOf" srcId="{2C02A3C4-8820-40D4-8452-913B8980203A}" destId="{767423B8-2F51-404F-8FF9-C78F036683E2}" srcOrd="0" destOrd="0" presId="urn:microsoft.com/office/officeart/2008/layout/LinedList"/>
    <dgm:cxn modelId="{4180279A-197C-4E11-862E-23C0DFCB77AD}" srcId="{0AC3A9E5-66BA-4BCB-A289-028A665FD7E6}" destId="{2C02A3C4-8820-40D4-8452-913B8980203A}" srcOrd="0" destOrd="0" parTransId="{E7C2A51A-992E-422B-ACA6-3DEB93EEB20D}" sibTransId="{630A97AF-91A7-4CB5-9ED9-9D08B965BB0F}"/>
    <dgm:cxn modelId="{F8C699C0-76FD-4CA0-A030-8B5DDB132316}" srcId="{0AC3A9E5-66BA-4BCB-A289-028A665FD7E6}" destId="{622A0207-75CD-49AC-B213-B4AE76F239C0}" srcOrd="4" destOrd="0" parTransId="{E8CDD443-8FE7-4139-B73C-B9449850097F}" sibTransId="{B8EED282-D08B-4823-B10F-985BF5303CEA}"/>
    <dgm:cxn modelId="{5DB7E2CC-0986-4317-9F26-650C116EB6EC}" type="presOf" srcId="{B1BD80AF-8D9D-4FD5-8A1E-E4935C70E650}" destId="{6B70E419-FAE8-4EA1-BD0F-C91A44637ED5}" srcOrd="0" destOrd="0" presId="urn:microsoft.com/office/officeart/2008/layout/LinedList"/>
    <dgm:cxn modelId="{16A2BBD1-43DC-45CD-9E34-B1F9ED7C2752}" type="presOf" srcId="{4ECACB44-0B10-44F1-BD22-0A4E1AB24CF2}" destId="{F611BC26-FE44-436D-8415-661AC5145AE2}" srcOrd="0" destOrd="0" presId="urn:microsoft.com/office/officeart/2008/layout/LinedList"/>
    <dgm:cxn modelId="{23793AE2-2C36-4C71-9303-B5198A9DCF38}" srcId="{0AC3A9E5-66BA-4BCB-A289-028A665FD7E6}" destId="{4ECACB44-0B10-44F1-BD22-0A4E1AB24CF2}" srcOrd="1" destOrd="0" parTransId="{0D014CD6-5FE9-45DC-B789-E4E31B5B0A69}" sibTransId="{1E3F21CC-D43B-4904-8E5F-5003A961B178}"/>
    <dgm:cxn modelId="{0639597E-B9DA-4BE8-822B-4AAB9272395D}" type="presParOf" srcId="{199576C0-3DD3-4995-810C-064BCB195D6D}" destId="{1AFC6AB1-22D4-49E1-9196-12D3739D0F9A}" srcOrd="0" destOrd="0" presId="urn:microsoft.com/office/officeart/2008/layout/LinedList"/>
    <dgm:cxn modelId="{AD533443-1AB3-4A88-A760-1E503D0746A3}" type="presParOf" srcId="{199576C0-3DD3-4995-810C-064BCB195D6D}" destId="{D1754546-79D1-4466-9D3F-E9FE63F27070}" srcOrd="1" destOrd="0" presId="urn:microsoft.com/office/officeart/2008/layout/LinedList"/>
    <dgm:cxn modelId="{1DA73FB0-5033-40C9-81D9-92FC0C228073}" type="presParOf" srcId="{D1754546-79D1-4466-9D3F-E9FE63F27070}" destId="{767423B8-2F51-404F-8FF9-C78F036683E2}" srcOrd="0" destOrd="0" presId="urn:microsoft.com/office/officeart/2008/layout/LinedList"/>
    <dgm:cxn modelId="{2E66B084-795A-4AEF-9DA3-BC99AEC1CFB7}" type="presParOf" srcId="{D1754546-79D1-4466-9D3F-E9FE63F27070}" destId="{98110337-7E35-4A58-A7FF-CEA9304328BE}" srcOrd="1" destOrd="0" presId="urn:microsoft.com/office/officeart/2008/layout/LinedList"/>
    <dgm:cxn modelId="{9939EF8B-D3AB-4285-89F9-2CA899860777}" type="presParOf" srcId="{199576C0-3DD3-4995-810C-064BCB195D6D}" destId="{20FA388D-386A-4490-B1E8-EC5F8E9CA8F7}" srcOrd="2" destOrd="0" presId="urn:microsoft.com/office/officeart/2008/layout/LinedList"/>
    <dgm:cxn modelId="{796FB8F1-DF47-46ED-8D0B-2F77DC952EA9}" type="presParOf" srcId="{199576C0-3DD3-4995-810C-064BCB195D6D}" destId="{1BF9B5C1-FA0C-4B17-9793-8E71D4E530BF}" srcOrd="3" destOrd="0" presId="urn:microsoft.com/office/officeart/2008/layout/LinedList"/>
    <dgm:cxn modelId="{948A7789-7E13-4CD6-9526-87F3F7FBF686}" type="presParOf" srcId="{1BF9B5C1-FA0C-4B17-9793-8E71D4E530BF}" destId="{F611BC26-FE44-436D-8415-661AC5145AE2}" srcOrd="0" destOrd="0" presId="urn:microsoft.com/office/officeart/2008/layout/LinedList"/>
    <dgm:cxn modelId="{EDFB1CAF-8495-46E9-BB85-8DBC5F087B1E}" type="presParOf" srcId="{1BF9B5C1-FA0C-4B17-9793-8E71D4E530BF}" destId="{22381B0D-798A-45C0-9021-7F910D821310}" srcOrd="1" destOrd="0" presId="urn:microsoft.com/office/officeart/2008/layout/LinedList"/>
    <dgm:cxn modelId="{5AEF7468-51EF-409C-A744-FDDC5D9B11AF}" type="presParOf" srcId="{199576C0-3DD3-4995-810C-064BCB195D6D}" destId="{63D29ADF-9785-4FC1-8937-E2B77223A157}" srcOrd="4" destOrd="0" presId="urn:microsoft.com/office/officeart/2008/layout/LinedList"/>
    <dgm:cxn modelId="{4555F474-282B-4F8D-A095-1B2332C22640}" type="presParOf" srcId="{199576C0-3DD3-4995-810C-064BCB195D6D}" destId="{E267B0A5-47B7-4F36-A9CD-9B1E06CAC359}" srcOrd="5" destOrd="0" presId="urn:microsoft.com/office/officeart/2008/layout/LinedList"/>
    <dgm:cxn modelId="{32694127-0DB2-4A2C-8785-8D27DA2C7DA6}" type="presParOf" srcId="{E267B0A5-47B7-4F36-A9CD-9B1E06CAC359}" destId="{794236B7-322B-4BBC-BBB4-6D1C7DD81535}" srcOrd="0" destOrd="0" presId="urn:microsoft.com/office/officeart/2008/layout/LinedList"/>
    <dgm:cxn modelId="{04B76520-A7CD-49F8-8198-3713A54ED0D4}" type="presParOf" srcId="{E267B0A5-47B7-4F36-A9CD-9B1E06CAC359}" destId="{E1AA0E18-05EB-4742-A661-2BBC57EAE89F}" srcOrd="1" destOrd="0" presId="urn:microsoft.com/office/officeart/2008/layout/LinedList"/>
    <dgm:cxn modelId="{4C45B9B4-E6C4-4DB7-8DE6-BB9BF7787CB0}" type="presParOf" srcId="{199576C0-3DD3-4995-810C-064BCB195D6D}" destId="{FD03C05B-9688-46BC-A0D8-E91AD93E18DB}" srcOrd="6" destOrd="0" presId="urn:microsoft.com/office/officeart/2008/layout/LinedList"/>
    <dgm:cxn modelId="{FEBE7B7C-0919-43AB-AA50-0F89BE855A51}" type="presParOf" srcId="{199576C0-3DD3-4995-810C-064BCB195D6D}" destId="{B40CC7D3-66F6-4443-982A-F421FFF6B0E7}" srcOrd="7" destOrd="0" presId="urn:microsoft.com/office/officeart/2008/layout/LinedList"/>
    <dgm:cxn modelId="{023F695B-B79C-4999-A147-4EAF1B856EED}" type="presParOf" srcId="{B40CC7D3-66F6-4443-982A-F421FFF6B0E7}" destId="{9BFD8E45-08D7-4A11-ADB4-742C6ED02B96}" srcOrd="0" destOrd="0" presId="urn:microsoft.com/office/officeart/2008/layout/LinedList"/>
    <dgm:cxn modelId="{3D229104-8A20-416F-B4FA-9CD5ED2DA874}" type="presParOf" srcId="{B40CC7D3-66F6-4443-982A-F421FFF6B0E7}" destId="{3B1F8E6D-C93D-4117-BA9A-6BE18F90ED96}" srcOrd="1" destOrd="0" presId="urn:microsoft.com/office/officeart/2008/layout/LinedList"/>
    <dgm:cxn modelId="{A49A02A5-2BBF-4A46-B986-48DBF7ED77E9}" type="presParOf" srcId="{199576C0-3DD3-4995-810C-064BCB195D6D}" destId="{93D4B667-06FD-4905-8383-EA997F10D48E}" srcOrd="8" destOrd="0" presId="urn:microsoft.com/office/officeart/2008/layout/LinedList"/>
    <dgm:cxn modelId="{76EBE77F-D117-492D-A47F-ED5791A83BEA}" type="presParOf" srcId="{199576C0-3DD3-4995-810C-064BCB195D6D}" destId="{CD421950-531C-4F6D-A464-3298415E3060}" srcOrd="9" destOrd="0" presId="urn:microsoft.com/office/officeart/2008/layout/LinedList"/>
    <dgm:cxn modelId="{A7A585FC-FC2A-40D2-BB68-F10037D2D352}" type="presParOf" srcId="{CD421950-531C-4F6D-A464-3298415E3060}" destId="{5A04D82E-9D80-47F8-B4E8-B407E057CEEE}" srcOrd="0" destOrd="0" presId="urn:microsoft.com/office/officeart/2008/layout/LinedList"/>
    <dgm:cxn modelId="{65EEE8D8-54E8-45BC-8FF3-FB8BEA0C1583}" type="presParOf" srcId="{CD421950-531C-4F6D-A464-3298415E3060}" destId="{24CC5494-D1EE-485D-BB01-12F6DC929635}" srcOrd="1" destOrd="0" presId="urn:microsoft.com/office/officeart/2008/layout/LinedList"/>
    <dgm:cxn modelId="{6DBB077F-28A0-4C00-9FA6-1E4DA0F6C13E}" type="presParOf" srcId="{199576C0-3DD3-4995-810C-064BCB195D6D}" destId="{C649715D-BBCD-4F3D-A149-B8DD657F6785}" srcOrd="10" destOrd="0" presId="urn:microsoft.com/office/officeart/2008/layout/LinedList"/>
    <dgm:cxn modelId="{A681AEB8-4F1B-4A96-B4A4-A2DC77EBCA68}" type="presParOf" srcId="{199576C0-3DD3-4995-810C-064BCB195D6D}" destId="{11FD47B2-8398-46C0-B773-7EDB9DF1B2E1}" srcOrd="11" destOrd="0" presId="urn:microsoft.com/office/officeart/2008/layout/LinedList"/>
    <dgm:cxn modelId="{36A42A69-0D0F-4FB4-8A49-6852E0BC2AA0}" type="presParOf" srcId="{11FD47B2-8398-46C0-B773-7EDB9DF1B2E1}" destId="{6B70E419-FAE8-4EA1-BD0F-C91A44637ED5}" srcOrd="0" destOrd="0" presId="urn:microsoft.com/office/officeart/2008/layout/LinedList"/>
    <dgm:cxn modelId="{CCE09F52-9479-4742-8B80-E75707DDB8FF}" type="presParOf" srcId="{11FD47B2-8398-46C0-B773-7EDB9DF1B2E1}" destId="{D469B30D-0710-4506-BB85-2F5C948EEA28}" srcOrd="1" destOrd="0" presId="urn:microsoft.com/office/officeart/2008/layout/LinedList"/>
    <dgm:cxn modelId="{9F602E8D-4858-4844-8215-2E710B3E3D3C}" type="presParOf" srcId="{199576C0-3DD3-4995-810C-064BCB195D6D}" destId="{B14D5A04-1600-4371-9697-FF6A00823B36}" srcOrd="12" destOrd="0" presId="urn:microsoft.com/office/officeart/2008/layout/LinedList"/>
    <dgm:cxn modelId="{1A48F54A-1B0A-40C6-8740-35B859AAE1A5}" type="presParOf" srcId="{199576C0-3DD3-4995-810C-064BCB195D6D}" destId="{120B0873-070C-4F2A-8798-D2E29FA5D901}" srcOrd="13" destOrd="0" presId="urn:microsoft.com/office/officeart/2008/layout/LinedList"/>
    <dgm:cxn modelId="{F77A9694-D3FE-431F-8967-BE61F6242451}" type="presParOf" srcId="{120B0873-070C-4F2A-8798-D2E29FA5D901}" destId="{A81DE669-DE30-4792-8F49-14B678A9E880}" srcOrd="0" destOrd="0" presId="urn:microsoft.com/office/officeart/2008/layout/LinedList"/>
    <dgm:cxn modelId="{9278820A-1745-42F1-A68B-90CBBD049073}" type="presParOf" srcId="{120B0873-070C-4F2A-8798-D2E29FA5D901}" destId="{976D9AF9-CEB4-4CC3-9228-8D8748BC0F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A31866-145A-4FCC-8E21-1C4FA15CF6F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415940E-9DC1-46B5-80F6-DFDD257704F7}">
      <dgm:prSet/>
      <dgm:spPr/>
      <dgm:t>
        <a:bodyPr/>
        <a:lstStyle/>
        <a:p>
          <a:r>
            <a:rPr lang="en-US"/>
            <a:t>Psychoeducation of parents and child</a:t>
          </a:r>
        </a:p>
      </dgm:t>
    </dgm:pt>
    <dgm:pt modelId="{EAB548A0-D02D-4023-A43E-1097A494FBEB}" type="parTrans" cxnId="{2790AC47-C890-4507-BA34-DB7714FA589C}">
      <dgm:prSet/>
      <dgm:spPr/>
      <dgm:t>
        <a:bodyPr/>
        <a:lstStyle/>
        <a:p>
          <a:endParaRPr lang="en-US"/>
        </a:p>
      </dgm:t>
    </dgm:pt>
    <dgm:pt modelId="{ED9DE828-856F-48F0-8813-201A5718B518}" type="sibTrans" cxnId="{2790AC47-C890-4507-BA34-DB7714FA589C}">
      <dgm:prSet/>
      <dgm:spPr/>
      <dgm:t>
        <a:bodyPr/>
        <a:lstStyle/>
        <a:p>
          <a:endParaRPr lang="en-US"/>
        </a:p>
      </dgm:t>
    </dgm:pt>
    <dgm:pt modelId="{55369239-E79D-4D33-81F6-93DFB62B8E6B}">
      <dgm:prSet/>
      <dgm:spPr/>
      <dgm:t>
        <a:bodyPr/>
        <a:lstStyle/>
        <a:p>
          <a:r>
            <a:rPr lang="en-US"/>
            <a:t>Consultation with school personnel, 504 plan, IEP</a:t>
          </a:r>
        </a:p>
      </dgm:t>
    </dgm:pt>
    <dgm:pt modelId="{4D74EF14-BEBE-450B-A998-7FEF4E1FF0DC}" type="parTrans" cxnId="{9D48D1A2-7004-4018-8CB6-D9958CCEF233}">
      <dgm:prSet/>
      <dgm:spPr/>
      <dgm:t>
        <a:bodyPr/>
        <a:lstStyle/>
        <a:p>
          <a:endParaRPr lang="en-US"/>
        </a:p>
      </dgm:t>
    </dgm:pt>
    <dgm:pt modelId="{1C546648-2F14-4B29-80FF-2B6C02F25E22}" type="sibTrans" cxnId="{9D48D1A2-7004-4018-8CB6-D9958CCEF233}">
      <dgm:prSet/>
      <dgm:spPr/>
      <dgm:t>
        <a:bodyPr/>
        <a:lstStyle/>
        <a:p>
          <a:endParaRPr lang="en-US"/>
        </a:p>
      </dgm:t>
    </dgm:pt>
    <dgm:pt modelId="{58295F34-749E-4029-B09D-1180B85A599D}">
      <dgm:prSet/>
      <dgm:spPr/>
      <dgm:t>
        <a:bodyPr/>
        <a:lstStyle/>
        <a:p>
          <a:r>
            <a:rPr lang="en-US"/>
            <a:t>Cognitive behavioral therapy </a:t>
          </a:r>
        </a:p>
      </dgm:t>
    </dgm:pt>
    <dgm:pt modelId="{39849743-DF51-4C4A-9E6B-76BF7D2429CF}" type="parTrans" cxnId="{604139F4-C83C-47BC-B6EC-F46C42AA98AA}">
      <dgm:prSet/>
      <dgm:spPr/>
      <dgm:t>
        <a:bodyPr/>
        <a:lstStyle/>
        <a:p>
          <a:endParaRPr lang="en-US"/>
        </a:p>
      </dgm:t>
    </dgm:pt>
    <dgm:pt modelId="{958F31F3-C8B7-48BB-AB13-85F268D7E4A4}" type="sibTrans" cxnId="{604139F4-C83C-47BC-B6EC-F46C42AA98AA}">
      <dgm:prSet/>
      <dgm:spPr/>
      <dgm:t>
        <a:bodyPr/>
        <a:lstStyle/>
        <a:p>
          <a:endParaRPr lang="en-US"/>
        </a:p>
      </dgm:t>
    </dgm:pt>
    <dgm:pt modelId="{215830FB-6F2B-4B22-AF3D-C7B9A5C1C391}">
      <dgm:prSet/>
      <dgm:spPr/>
      <dgm:t>
        <a:bodyPr/>
        <a:lstStyle/>
        <a:p>
          <a:r>
            <a:rPr lang="en-US"/>
            <a:t>Group Therapy</a:t>
          </a:r>
        </a:p>
      </dgm:t>
    </dgm:pt>
    <dgm:pt modelId="{716B2667-C4C0-49E5-8B34-758DE359C096}" type="parTrans" cxnId="{D5CCEBD7-4B6C-48CE-B1A8-0314F286CB33}">
      <dgm:prSet/>
      <dgm:spPr/>
      <dgm:t>
        <a:bodyPr/>
        <a:lstStyle/>
        <a:p>
          <a:endParaRPr lang="en-US"/>
        </a:p>
      </dgm:t>
    </dgm:pt>
    <dgm:pt modelId="{868EE018-6EFF-42E3-9F46-B232845C8D70}" type="sibTrans" cxnId="{D5CCEBD7-4B6C-48CE-B1A8-0314F286CB33}">
      <dgm:prSet/>
      <dgm:spPr/>
      <dgm:t>
        <a:bodyPr/>
        <a:lstStyle/>
        <a:p>
          <a:endParaRPr lang="en-US"/>
        </a:p>
      </dgm:t>
    </dgm:pt>
    <dgm:pt modelId="{3A081DAA-BCC6-4C2E-B339-750F3528B059}">
      <dgm:prSet/>
      <dgm:spPr/>
      <dgm:t>
        <a:bodyPr/>
        <a:lstStyle/>
        <a:p>
          <a:r>
            <a:rPr lang="en-US"/>
            <a:t>Social Skills Training</a:t>
          </a:r>
        </a:p>
      </dgm:t>
    </dgm:pt>
    <dgm:pt modelId="{A2D00AFE-FB03-4DD4-B636-AB6B8DD5D8CF}" type="parTrans" cxnId="{06C0CA90-9E20-407D-958E-CA80CCE25049}">
      <dgm:prSet/>
      <dgm:spPr/>
      <dgm:t>
        <a:bodyPr/>
        <a:lstStyle/>
        <a:p>
          <a:endParaRPr lang="en-US"/>
        </a:p>
      </dgm:t>
    </dgm:pt>
    <dgm:pt modelId="{EA18095B-9AAF-4C0B-8418-6C24E0E7AFAE}" type="sibTrans" cxnId="{06C0CA90-9E20-407D-958E-CA80CCE25049}">
      <dgm:prSet/>
      <dgm:spPr/>
      <dgm:t>
        <a:bodyPr/>
        <a:lstStyle/>
        <a:p>
          <a:endParaRPr lang="en-US"/>
        </a:p>
      </dgm:t>
    </dgm:pt>
    <dgm:pt modelId="{244F65AA-DDD8-42A2-A2B2-DE44FA9607DD}">
      <dgm:prSet/>
      <dgm:spPr/>
      <dgm:t>
        <a:bodyPr/>
        <a:lstStyle/>
        <a:p>
          <a:r>
            <a:rPr lang="en-US"/>
            <a:t>Psychodynamic psychotherapy</a:t>
          </a:r>
        </a:p>
      </dgm:t>
    </dgm:pt>
    <dgm:pt modelId="{02D535C2-3F12-43DD-BCCC-A404159F1A0B}" type="parTrans" cxnId="{F8F7605A-B136-47DF-B06B-37E651113AEE}">
      <dgm:prSet/>
      <dgm:spPr/>
      <dgm:t>
        <a:bodyPr/>
        <a:lstStyle/>
        <a:p>
          <a:endParaRPr lang="en-US"/>
        </a:p>
      </dgm:t>
    </dgm:pt>
    <dgm:pt modelId="{E48CE185-CE13-4C16-99B2-8B5931955041}" type="sibTrans" cxnId="{F8F7605A-B136-47DF-B06B-37E651113AEE}">
      <dgm:prSet/>
      <dgm:spPr/>
      <dgm:t>
        <a:bodyPr/>
        <a:lstStyle/>
        <a:p>
          <a:endParaRPr lang="en-US"/>
        </a:p>
      </dgm:t>
    </dgm:pt>
    <dgm:pt modelId="{70B1B9EF-BF5E-4AB9-B728-A9DBB8FCE5B1}">
      <dgm:prSet/>
      <dgm:spPr/>
      <dgm:t>
        <a:bodyPr/>
        <a:lstStyle/>
        <a:p>
          <a:r>
            <a:rPr lang="en-US"/>
            <a:t>Family therapy </a:t>
          </a:r>
        </a:p>
      </dgm:t>
    </dgm:pt>
    <dgm:pt modelId="{3951FB10-5276-44A9-AC75-92F39A126478}" type="parTrans" cxnId="{D4EEF0F6-C301-4AFB-AB84-5CA287B6B18D}">
      <dgm:prSet/>
      <dgm:spPr/>
      <dgm:t>
        <a:bodyPr/>
        <a:lstStyle/>
        <a:p>
          <a:endParaRPr lang="en-US"/>
        </a:p>
      </dgm:t>
    </dgm:pt>
    <dgm:pt modelId="{249D32A9-8424-4254-A4E7-3387036EA4AD}" type="sibTrans" cxnId="{D4EEF0F6-C301-4AFB-AB84-5CA287B6B18D}">
      <dgm:prSet/>
      <dgm:spPr/>
      <dgm:t>
        <a:bodyPr/>
        <a:lstStyle/>
        <a:p>
          <a:endParaRPr lang="en-US"/>
        </a:p>
      </dgm:t>
    </dgm:pt>
    <dgm:pt modelId="{58509641-9F58-4E4F-82DC-4E68BD5F9472}">
      <dgm:prSet/>
      <dgm:spPr/>
      <dgm:t>
        <a:bodyPr/>
        <a:lstStyle/>
        <a:p>
          <a:r>
            <a:rPr lang="en-US" dirty="0"/>
            <a:t>Pharmacotherapy – SSRIs</a:t>
          </a:r>
        </a:p>
      </dgm:t>
    </dgm:pt>
    <dgm:pt modelId="{BB4D7A0A-268D-4A38-83DC-05B09B238E6E}" type="parTrans" cxnId="{A5595761-8EB7-43FE-A2FD-BD99ECF53636}">
      <dgm:prSet/>
      <dgm:spPr/>
      <dgm:t>
        <a:bodyPr/>
        <a:lstStyle/>
        <a:p>
          <a:endParaRPr lang="en-US"/>
        </a:p>
      </dgm:t>
    </dgm:pt>
    <dgm:pt modelId="{955C7D8A-EB95-4791-A037-1B3FFBFF66DC}" type="sibTrans" cxnId="{A5595761-8EB7-43FE-A2FD-BD99ECF53636}">
      <dgm:prSet/>
      <dgm:spPr/>
      <dgm:t>
        <a:bodyPr/>
        <a:lstStyle/>
        <a:p>
          <a:endParaRPr lang="en-US"/>
        </a:p>
      </dgm:t>
    </dgm:pt>
    <dgm:pt modelId="{A3357CEA-B64F-4FAF-B0C0-7E852FC780A0}" type="pres">
      <dgm:prSet presAssocID="{9EA31866-145A-4FCC-8E21-1C4FA15CF6F4}" presName="diagram" presStyleCnt="0">
        <dgm:presLayoutVars>
          <dgm:dir/>
          <dgm:resizeHandles val="exact"/>
        </dgm:presLayoutVars>
      </dgm:prSet>
      <dgm:spPr/>
    </dgm:pt>
    <dgm:pt modelId="{FADE23B9-A851-4774-A4EA-E895E39D4C1F}" type="pres">
      <dgm:prSet presAssocID="{1415940E-9DC1-46B5-80F6-DFDD257704F7}" presName="node" presStyleLbl="node1" presStyleIdx="0" presStyleCnt="8">
        <dgm:presLayoutVars>
          <dgm:bulletEnabled val="1"/>
        </dgm:presLayoutVars>
      </dgm:prSet>
      <dgm:spPr/>
    </dgm:pt>
    <dgm:pt modelId="{40AA6295-CF72-4807-85B7-89AFF00D7EF9}" type="pres">
      <dgm:prSet presAssocID="{ED9DE828-856F-48F0-8813-201A5718B518}" presName="sibTrans" presStyleCnt="0"/>
      <dgm:spPr/>
    </dgm:pt>
    <dgm:pt modelId="{B6A3BBD8-DFE4-4395-82A4-DB049CD7C4C1}" type="pres">
      <dgm:prSet presAssocID="{55369239-E79D-4D33-81F6-93DFB62B8E6B}" presName="node" presStyleLbl="node1" presStyleIdx="1" presStyleCnt="8">
        <dgm:presLayoutVars>
          <dgm:bulletEnabled val="1"/>
        </dgm:presLayoutVars>
      </dgm:prSet>
      <dgm:spPr/>
    </dgm:pt>
    <dgm:pt modelId="{3D2EFC62-B665-47B5-8EA5-B14393566FB0}" type="pres">
      <dgm:prSet presAssocID="{1C546648-2F14-4B29-80FF-2B6C02F25E22}" presName="sibTrans" presStyleCnt="0"/>
      <dgm:spPr/>
    </dgm:pt>
    <dgm:pt modelId="{8428901A-2208-499A-B045-50D9FE995FED}" type="pres">
      <dgm:prSet presAssocID="{58295F34-749E-4029-B09D-1180B85A599D}" presName="node" presStyleLbl="node1" presStyleIdx="2" presStyleCnt="8">
        <dgm:presLayoutVars>
          <dgm:bulletEnabled val="1"/>
        </dgm:presLayoutVars>
      </dgm:prSet>
      <dgm:spPr/>
    </dgm:pt>
    <dgm:pt modelId="{1DA2BBCC-631A-4D60-9649-85C4898419C2}" type="pres">
      <dgm:prSet presAssocID="{958F31F3-C8B7-48BB-AB13-85F268D7E4A4}" presName="sibTrans" presStyleCnt="0"/>
      <dgm:spPr/>
    </dgm:pt>
    <dgm:pt modelId="{5B4D1FE8-4489-4F0B-A5FB-E33BBB843273}" type="pres">
      <dgm:prSet presAssocID="{215830FB-6F2B-4B22-AF3D-C7B9A5C1C391}" presName="node" presStyleLbl="node1" presStyleIdx="3" presStyleCnt="8">
        <dgm:presLayoutVars>
          <dgm:bulletEnabled val="1"/>
        </dgm:presLayoutVars>
      </dgm:prSet>
      <dgm:spPr/>
    </dgm:pt>
    <dgm:pt modelId="{9664829B-5829-428B-8435-EF40E176EE6B}" type="pres">
      <dgm:prSet presAssocID="{868EE018-6EFF-42E3-9F46-B232845C8D70}" presName="sibTrans" presStyleCnt="0"/>
      <dgm:spPr/>
    </dgm:pt>
    <dgm:pt modelId="{E2137E84-4347-41DE-A75C-33C4E7A4E713}" type="pres">
      <dgm:prSet presAssocID="{3A081DAA-BCC6-4C2E-B339-750F3528B059}" presName="node" presStyleLbl="node1" presStyleIdx="4" presStyleCnt="8">
        <dgm:presLayoutVars>
          <dgm:bulletEnabled val="1"/>
        </dgm:presLayoutVars>
      </dgm:prSet>
      <dgm:spPr/>
    </dgm:pt>
    <dgm:pt modelId="{BC50BF09-2D06-4B6A-9DB8-417D8A372F06}" type="pres">
      <dgm:prSet presAssocID="{EA18095B-9AAF-4C0B-8418-6C24E0E7AFAE}" presName="sibTrans" presStyleCnt="0"/>
      <dgm:spPr/>
    </dgm:pt>
    <dgm:pt modelId="{4E472558-D75E-47DA-BF22-5ECF6C313FAC}" type="pres">
      <dgm:prSet presAssocID="{244F65AA-DDD8-42A2-A2B2-DE44FA9607DD}" presName="node" presStyleLbl="node1" presStyleIdx="5" presStyleCnt="8">
        <dgm:presLayoutVars>
          <dgm:bulletEnabled val="1"/>
        </dgm:presLayoutVars>
      </dgm:prSet>
      <dgm:spPr/>
    </dgm:pt>
    <dgm:pt modelId="{E5761100-9D94-4E74-AB94-7E107DE6EDC3}" type="pres">
      <dgm:prSet presAssocID="{E48CE185-CE13-4C16-99B2-8B5931955041}" presName="sibTrans" presStyleCnt="0"/>
      <dgm:spPr/>
    </dgm:pt>
    <dgm:pt modelId="{E9EA03AE-104E-4904-93FF-179A888A5412}" type="pres">
      <dgm:prSet presAssocID="{70B1B9EF-BF5E-4AB9-B728-A9DBB8FCE5B1}" presName="node" presStyleLbl="node1" presStyleIdx="6" presStyleCnt="8">
        <dgm:presLayoutVars>
          <dgm:bulletEnabled val="1"/>
        </dgm:presLayoutVars>
      </dgm:prSet>
      <dgm:spPr/>
    </dgm:pt>
    <dgm:pt modelId="{ECC3373D-CBF1-4380-95DD-B1705E6BC8B4}" type="pres">
      <dgm:prSet presAssocID="{249D32A9-8424-4254-A4E7-3387036EA4AD}" presName="sibTrans" presStyleCnt="0"/>
      <dgm:spPr/>
    </dgm:pt>
    <dgm:pt modelId="{FB7B161E-7B29-4238-9A21-BB606ABCB3C0}" type="pres">
      <dgm:prSet presAssocID="{58509641-9F58-4E4F-82DC-4E68BD5F9472}" presName="node" presStyleLbl="node1" presStyleIdx="7" presStyleCnt="8">
        <dgm:presLayoutVars>
          <dgm:bulletEnabled val="1"/>
        </dgm:presLayoutVars>
      </dgm:prSet>
      <dgm:spPr/>
    </dgm:pt>
  </dgm:ptLst>
  <dgm:cxnLst>
    <dgm:cxn modelId="{D75FB33A-3F58-47DC-BD61-C7A1BE2540A0}" type="presOf" srcId="{55369239-E79D-4D33-81F6-93DFB62B8E6B}" destId="{B6A3BBD8-DFE4-4395-82A4-DB049CD7C4C1}" srcOrd="0" destOrd="0" presId="urn:microsoft.com/office/officeart/2005/8/layout/default"/>
    <dgm:cxn modelId="{CD7CEA3E-3B31-4BB8-B7AC-B0EF4AE56E41}" type="presOf" srcId="{215830FB-6F2B-4B22-AF3D-C7B9A5C1C391}" destId="{5B4D1FE8-4489-4F0B-A5FB-E33BBB843273}" srcOrd="0" destOrd="0" presId="urn:microsoft.com/office/officeart/2005/8/layout/default"/>
    <dgm:cxn modelId="{A5595761-8EB7-43FE-A2FD-BD99ECF53636}" srcId="{9EA31866-145A-4FCC-8E21-1C4FA15CF6F4}" destId="{58509641-9F58-4E4F-82DC-4E68BD5F9472}" srcOrd="7" destOrd="0" parTransId="{BB4D7A0A-268D-4A38-83DC-05B09B238E6E}" sibTransId="{955C7D8A-EB95-4791-A037-1B3FFBFF66DC}"/>
    <dgm:cxn modelId="{2790AC47-C890-4507-BA34-DB7714FA589C}" srcId="{9EA31866-145A-4FCC-8E21-1C4FA15CF6F4}" destId="{1415940E-9DC1-46B5-80F6-DFDD257704F7}" srcOrd="0" destOrd="0" parTransId="{EAB548A0-D02D-4023-A43E-1097A494FBEB}" sibTransId="{ED9DE828-856F-48F0-8813-201A5718B518}"/>
    <dgm:cxn modelId="{F8F7605A-B136-47DF-B06B-37E651113AEE}" srcId="{9EA31866-145A-4FCC-8E21-1C4FA15CF6F4}" destId="{244F65AA-DDD8-42A2-A2B2-DE44FA9607DD}" srcOrd="5" destOrd="0" parTransId="{02D535C2-3F12-43DD-BCCC-A404159F1A0B}" sibTransId="{E48CE185-CE13-4C16-99B2-8B5931955041}"/>
    <dgm:cxn modelId="{46B0267B-471C-4720-984A-FF8160A27FFB}" type="presOf" srcId="{58295F34-749E-4029-B09D-1180B85A599D}" destId="{8428901A-2208-499A-B045-50D9FE995FED}" srcOrd="0" destOrd="0" presId="urn:microsoft.com/office/officeart/2005/8/layout/default"/>
    <dgm:cxn modelId="{06C0CA90-9E20-407D-958E-CA80CCE25049}" srcId="{9EA31866-145A-4FCC-8E21-1C4FA15CF6F4}" destId="{3A081DAA-BCC6-4C2E-B339-750F3528B059}" srcOrd="4" destOrd="0" parTransId="{A2D00AFE-FB03-4DD4-B636-AB6B8DD5D8CF}" sibTransId="{EA18095B-9AAF-4C0B-8418-6C24E0E7AFAE}"/>
    <dgm:cxn modelId="{B16A5E95-B49E-4320-A3E3-74F10772C548}" type="presOf" srcId="{3A081DAA-BCC6-4C2E-B339-750F3528B059}" destId="{E2137E84-4347-41DE-A75C-33C4E7A4E713}" srcOrd="0" destOrd="0" presId="urn:microsoft.com/office/officeart/2005/8/layout/default"/>
    <dgm:cxn modelId="{9D48D1A2-7004-4018-8CB6-D9958CCEF233}" srcId="{9EA31866-145A-4FCC-8E21-1C4FA15CF6F4}" destId="{55369239-E79D-4D33-81F6-93DFB62B8E6B}" srcOrd="1" destOrd="0" parTransId="{4D74EF14-BEBE-450B-A998-7FEF4E1FF0DC}" sibTransId="{1C546648-2F14-4B29-80FF-2B6C02F25E22}"/>
    <dgm:cxn modelId="{D6EF47D3-761A-4FBF-BDF4-A30A5B208AAD}" type="presOf" srcId="{9EA31866-145A-4FCC-8E21-1C4FA15CF6F4}" destId="{A3357CEA-B64F-4FAF-B0C0-7E852FC780A0}" srcOrd="0" destOrd="0" presId="urn:microsoft.com/office/officeart/2005/8/layout/default"/>
    <dgm:cxn modelId="{D5CCEBD7-4B6C-48CE-B1A8-0314F286CB33}" srcId="{9EA31866-145A-4FCC-8E21-1C4FA15CF6F4}" destId="{215830FB-6F2B-4B22-AF3D-C7B9A5C1C391}" srcOrd="3" destOrd="0" parTransId="{716B2667-C4C0-49E5-8B34-758DE359C096}" sibTransId="{868EE018-6EFF-42E3-9F46-B232845C8D70}"/>
    <dgm:cxn modelId="{BB296EEB-8B71-4E23-9A24-B7FC768E38E5}" type="presOf" srcId="{70B1B9EF-BF5E-4AB9-B728-A9DBB8FCE5B1}" destId="{E9EA03AE-104E-4904-93FF-179A888A5412}" srcOrd="0" destOrd="0" presId="urn:microsoft.com/office/officeart/2005/8/layout/default"/>
    <dgm:cxn modelId="{B53C5EED-6E46-4567-89F6-D242746F3DB3}" type="presOf" srcId="{1415940E-9DC1-46B5-80F6-DFDD257704F7}" destId="{FADE23B9-A851-4774-A4EA-E895E39D4C1F}" srcOrd="0" destOrd="0" presId="urn:microsoft.com/office/officeart/2005/8/layout/default"/>
    <dgm:cxn modelId="{604139F4-C83C-47BC-B6EC-F46C42AA98AA}" srcId="{9EA31866-145A-4FCC-8E21-1C4FA15CF6F4}" destId="{58295F34-749E-4029-B09D-1180B85A599D}" srcOrd="2" destOrd="0" parTransId="{39849743-DF51-4C4A-9E6B-76BF7D2429CF}" sibTransId="{958F31F3-C8B7-48BB-AB13-85F268D7E4A4}"/>
    <dgm:cxn modelId="{3A86F0F5-CBFF-4F29-8BF0-4A343BDCBD32}" type="presOf" srcId="{244F65AA-DDD8-42A2-A2B2-DE44FA9607DD}" destId="{4E472558-D75E-47DA-BF22-5ECF6C313FAC}" srcOrd="0" destOrd="0" presId="urn:microsoft.com/office/officeart/2005/8/layout/default"/>
    <dgm:cxn modelId="{D4EEF0F6-C301-4AFB-AB84-5CA287B6B18D}" srcId="{9EA31866-145A-4FCC-8E21-1C4FA15CF6F4}" destId="{70B1B9EF-BF5E-4AB9-B728-A9DBB8FCE5B1}" srcOrd="6" destOrd="0" parTransId="{3951FB10-5276-44A9-AC75-92F39A126478}" sibTransId="{249D32A9-8424-4254-A4E7-3387036EA4AD}"/>
    <dgm:cxn modelId="{0EDDA9FA-FDD2-4773-B5D4-F12942385156}" type="presOf" srcId="{58509641-9F58-4E4F-82DC-4E68BD5F9472}" destId="{FB7B161E-7B29-4238-9A21-BB606ABCB3C0}" srcOrd="0" destOrd="0" presId="urn:microsoft.com/office/officeart/2005/8/layout/default"/>
    <dgm:cxn modelId="{479E6447-0782-4E65-91E3-E01A45F931A3}" type="presParOf" srcId="{A3357CEA-B64F-4FAF-B0C0-7E852FC780A0}" destId="{FADE23B9-A851-4774-A4EA-E895E39D4C1F}" srcOrd="0" destOrd="0" presId="urn:microsoft.com/office/officeart/2005/8/layout/default"/>
    <dgm:cxn modelId="{3F8C17C1-8A60-44BA-9911-DB98DFB2F7C2}" type="presParOf" srcId="{A3357CEA-B64F-4FAF-B0C0-7E852FC780A0}" destId="{40AA6295-CF72-4807-85B7-89AFF00D7EF9}" srcOrd="1" destOrd="0" presId="urn:microsoft.com/office/officeart/2005/8/layout/default"/>
    <dgm:cxn modelId="{2AB44249-B6DA-4A04-A1A8-A032E105F91B}" type="presParOf" srcId="{A3357CEA-B64F-4FAF-B0C0-7E852FC780A0}" destId="{B6A3BBD8-DFE4-4395-82A4-DB049CD7C4C1}" srcOrd="2" destOrd="0" presId="urn:microsoft.com/office/officeart/2005/8/layout/default"/>
    <dgm:cxn modelId="{B9C82E1C-D1F2-43B0-94D3-F7E56BF5A4B3}" type="presParOf" srcId="{A3357CEA-B64F-4FAF-B0C0-7E852FC780A0}" destId="{3D2EFC62-B665-47B5-8EA5-B14393566FB0}" srcOrd="3" destOrd="0" presId="urn:microsoft.com/office/officeart/2005/8/layout/default"/>
    <dgm:cxn modelId="{FB03D905-8138-4EA8-BC24-EB97BD48FDA8}" type="presParOf" srcId="{A3357CEA-B64F-4FAF-B0C0-7E852FC780A0}" destId="{8428901A-2208-499A-B045-50D9FE995FED}" srcOrd="4" destOrd="0" presId="urn:microsoft.com/office/officeart/2005/8/layout/default"/>
    <dgm:cxn modelId="{44177F3F-311D-4A87-AFCD-62D3CEBE4235}" type="presParOf" srcId="{A3357CEA-B64F-4FAF-B0C0-7E852FC780A0}" destId="{1DA2BBCC-631A-4D60-9649-85C4898419C2}" srcOrd="5" destOrd="0" presId="urn:microsoft.com/office/officeart/2005/8/layout/default"/>
    <dgm:cxn modelId="{AF8F3531-9C68-4ABD-8687-7D7F5EA39CDC}" type="presParOf" srcId="{A3357CEA-B64F-4FAF-B0C0-7E852FC780A0}" destId="{5B4D1FE8-4489-4F0B-A5FB-E33BBB843273}" srcOrd="6" destOrd="0" presId="urn:microsoft.com/office/officeart/2005/8/layout/default"/>
    <dgm:cxn modelId="{5020D466-6615-4635-896F-3CD54264CDD5}" type="presParOf" srcId="{A3357CEA-B64F-4FAF-B0C0-7E852FC780A0}" destId="{9664829B-5829-428B-8435-EF40E176EE6B}" srcOrd="7" destOrd="0" presId="urn:microsoft.com/office/officeart/2005/8/layout/default"/>
    <dgm:cxn modelId="{5F005239-FAFC-4623-8422-BC201C2B4EBE}" type="presParOf" srcId="{A3357CEA-B64F-4FAF-B0C0-7E852FC780A0}" destId="{E2137E84-4347-41DE-A75C-33C4E7A4E713}" srcOrd="8" destOrd="0" presId="urn:microsoft.com/office/officeart/2005/8/layout/default"/>
    <dgm:cxn modelId="{40977A63-C89C-41B2-B98D-6C220C8076CE}" type="presParOf" srcId="{A3357CEA-B64F-4FAF-B0C0-7E852FC780A0}" destId="{BC50BF09-2D06-4B6A-9DB8-417D8A372F06}" srcOrd="9" destOrd="0" presId="urn:microsoft.com/office/officeart/2005/8/layout/default"/>
    <dgm:cxn modelId="{23719D54-E6F5-42E3-96FE-B0FB457E4437}" type="presParOf" srcId="{A3357CEA-B64F-4FAF-B0C0-7E852FC780A0}" destId="{4E472558-D75E-47DA-BF22-5ECF6C313FAC}" srcOrd="10" destOrd="0" presId="urn:microsoft.com/office/officeart/2005/8/layout/default"/>
    <dgm:cxn modelId="{6A790123-72DF-48D0-8F62-4E65A48803FB}" type="presParOf" srcId="{A3357CEA-B64F-4FAF-B0C0-7E852FC780A0}" destId="{E5761100-9D94-4E74-AB94-7E107DE6EDC3}" srcOrd="11" destOrd="0" presId="urn:microsoft.com/office/officeart/2005/8/layout/default"/>
    <dgm:cxn modelId="{E7BC8954-FDF6-4F41-96D9-C335FE0AA08A}" type="presParOf" srcId="{A3357CEA-B64F-4FAF-B0C0-7E852FC780A0}" destId="{E9EA03AE-104E-4904-93FF-179A888A5412}" srcOrd="12" destOrd="0" presId="urn:microsoft.com/office/officeart/2005/8/layout/default"/>
    <dgm:cxn modelId="{8F8489BA-E98A-4FC4-B973-5B5CACB1E727}" type="presParOf" srcId="{A3357CEA-B64F-4FAF-B0C0-7E852FC780A0}" destId="{ECC3373D-CBF1-4380-95DD-B1705E6BC8B4}" srcOrd="13" destOrd="0" presId="urn:microsoft.com/office/officeart/2005/8/layout/default"/>
    <dgm:cxn modelId="{9E8E658D-C5BF-484C-8B41-F4D5F2C661BA}" type="presParOf" srcId="{A3357CEA-B64F-4FAF-B0C0-7E852FC780A0}" destId="{FB7B161E-7B29-4238-9A21-BB606ABCB3C0}"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BC9476-A8DF-497A-845A-03C71E1BDFD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FBFFE52-FCAD-40C7-A8B9-F53EB4541B9D}">
      <dgm:prSet/>
      <dgm:spPr/>
      <dgm:t>
        <a:bodyPr/>
        <a:lstStyle/>
        <a:p>
          <a:r>
            <a:rPr lang="en-US"/>
            <a:t>Albano and Kendall (2002) describe 5 components of CBT for childhood anxiety disorders: Coping Cat program (Kendall, 1990)</a:t>
          </a:r>
        </a:p>
      </dgm:t>
    </dgm:pt>
    <dgm:pt modelId="{1A8DD711-7B1A-4AE0-9088-D9483BAE6408}" type="parTrans" cxnId="{04B33275-3A05-4A69-91A5-570D21CB92E8}">
      <dgm:prSet/>
      <dgm:spPr/>
      <dgm:t>
        <a:bodyPr/>
        <a:lstStyle/>
        <a:p>
          <a:endParaRPr lang="en-US"/>
        </a:p>
      </dgm:t>
    </dgm:pt>
    <dgm:pt modelId="{41581A2B-9670-46CB-BC69-470FF79FB216}" type="sibTrans" cxnId="{04B33275-3A05-4A69-91A5-570D21CB92E8}">
      <dgm:prSet/>
      <dgm:spPr/>
      <dgm:t>
        <a:bodyPr/>
        <a:lstStyle/>
        <a:p>
          <a:endParaRPr lang="en-US"/>
        </a:p>
      </dgm:t>
    </dgm:pt>
    <dgm:pt modelId="{ED7832E4-F114-40BC-8A21-167820229003}">
      <dgm:prSet/>
      <dgm:spPr/>
      <dgm:t>
        <a:bodyPr/>
        <a:lstStyle/>
        <a:p>
          <a:r>
            <a:rPr lang="en-US"/>
            <a:t>Psychoeducation</a:t>
          </a:r>
        </a:p>
      </dgm:t>
    </dgm:pt>
    <dgm:pt modelId="{5C71FC2E-348A-48C2-A7FF-B83D4020EDAD}" type="parTrans" cxnId="{31531A90-FA44-40E6-8F0F-5F7AC9E1DE75}">
      <dgm:prSet/>
      <dgm:spPr/>
      <dgm:t>
        <a:bodyPr/>
        <a:lstStyle/>
        <a:p>
          <a:endParaRPr lang="en-US"/>
        </a:p>
      </dgm:t>
    </dgm:pt>
    <dgm:pt modelId="{B1E3EA19-49AF-4F86-9985-93ED8D70E49E}" type="sibTrans" cxnId="{31531A90-FA44-40E6-8F0F-5F7AC9E1DE75}">
      <dgm:prSet/>
      <dgm:spPr/>
      <dgm:t>
        <a:bodyPr/>
        <a:lstStyle/>
        <a:p>
          <a:endParaRPr lang="en-US"/>
        </a:p>
      </dgm:t>
    </dgm:pt>
    <dgm:pt modelId="{8DCA5D49-CDC0-4039-A3CF-2AF20DDB43DE}">
      <dgm:prSet/>
      <dgm:spPr/>
      <dgm:t>
        <a:bodyPr/>
        <a:lstStyle/>
        <a:p>
          <a:r>
            <a:rPr lang="en-US"/>
            <a:t>Somatic management skills training(e.g. relaxation, diaphragmatic breathing, self-monitoring)</a:t>
          </a:r>
        </a:p>
      </dgm:t>
    </dgm:pt>
    <dgm:pt modelId="{3A11B7C1-6905-4AC9-9400-B5A04E10511F}" type="parTrans" cxnId="{CD6455D4-9D67-45EB-9EB0-BF0477B191CC}">
      <dgm:prSet/>
      <dgm:spPr/>
      <dgm:t>
        <a:bodyPr/>
        <a:lstStyle/>
        <a:p>
          <a:endParaRPr lang="en-US"/>
        </a:p>
      </dgm:t>
    </dgm:pt>
    <dgm:pt modelId="{BCD8549B-F8D2-4E43-B8BC-B0E6183FDD0B}" type="sibTrans" cxnId="{CD6455D4-9D67-45EB-9EB0-BF0477B191CC}">
      <dgm:prSet/>
      <dgm:spPr/>
      <dgm:t>
        <a:bodyPr/>
        <a:lstStyle/>
        <a:p>
          <a:endParaRPr lang="en-US"/>
        </a:p>
      </dgm:t>
    </dgm:pt>
    <dgm:pt modelId="{07FDE2BC-29B8-4035-B20C-1CC12A0F7078}">
      <dgm:prSet/>
      <dgm:spPr/>
      <dgm:t>
        <a:bodyPr/>
        <a:lstStyle/>
        <a:p>
          <a:r>
            <a:rPr lang="en-US"/>
            <a:t>Cognitive restructuring</a:t>
          </a:r>
        </a:p>
      </dgm:t>
    </dgm:pt>
    <dgm:pt modelId="{6E7ED204-7BDE-4998-A27B-EDEA3A16F747}" type="parTrans" cxnId="{65F0F36F-5DB7-47A4-B0D8-F6AB608D83CD}">
      <dgm:prSet/>
      <dgm:spPr/>
      <dgm:t>
        <a:bodyPr/>
        <a:lstStyle/>
        <a:p>
          <a:endParaRPr lang="en-US"/>
        </a:p>
      </dgm:t>
    </dgm:pt>
    <dgm:pt modelId="{4B216773-5F78-4399-B9AD-FF9DCCE02CDB}" type="sibTrans" cxnId="{65F0F36F-5DB7-47A4-B0D8-F6AB608D83CD}">
      <dgm:prSet/>
      <dgm:spPr/>
      <dgm:t>
        <a:bodyPr/>
        <a:lstStyle/>
        <a:p>
          <a:endParaRPr lang="en-US"/>
        </a:p>
      </dgm:t>
    </dgm:pt>
    <dgm:pt modelId="{4E6A436F-A8BB-4B49-9207-16F8BF158044}">
      <dgm:prSet/>
      <dgm:spPr/>
      <dgm:t>
        <a:bodyPr/>
        <a:lstStyle/>
        <a:p>
          <a:r>
            <a:rPr lang="en-US"/>
            <a:t>Exposure methods (imagined and in vivo with gradual desensitization)</a:t>
          </a:r>
        </a:p>
      </dgm:t>
    </dgm:pt>
    <dgm:pt modelId="{856E2E28-9D3C-4772-8EE8-C9522FD62A35}" type="parTrans" cxnId="{5DF9D48C-0ABE-45D4-A0B4-53BF66FBCD19}">
      <dgm:prSet/>
      <dgm:spPr/>
      <dgm:t>
        <a:bodyPr/>
        <a:lstStyle/>
        <a:p>
          <a:endParaRPr lang="en-US"/>
        </a:p>
      </dgm:t>
    </dgm:pt>
    <dgm:pt modelId="{D6695D8B-780B-47A4-BE59-4B001B8AFA9E}" type="sibTrans" cxnId="{5DF9D48C-0ABE-45D4-A0B4-53BF66FBCD19}">
      <dgm:prSet/>
      <dgm:spPr/>
      <dgm:t>
        <a:bodyPr/>
        <a:lstStyle/>
        <a:p>
          <a:endParaRPr lang="en-US"/>
        </a:p>
      </dgm:t>
    </dgm:pt>
    <dgm:pt modelId="{D4D3DF56-95CA-4A6E-A28B-6410C65EC9E1}">
      <dgm:prSet/>
      <dgm:spPr/>
      <dgm:t>
        <a:bodyPr/>
        <a:lstStyle/>
        <a:p>
          <a:r>
            <a:rPr lang="en-US"/>
            <a:t>Relapse prevention (e.g. booster sessions, coordination with parents and school)</a:t>
          </a:r>
        </a:p>
      </dgm:t>
    </dgm:pt>
    <dgm:pt modelId="{DF1158C0-954F-4BF4-A1ED-D2956905BA60}" type="parTrans" cxnId="{0E9D1B36-60F2-475C-942E-5501B9EB8D47}">
      <dgm:prSet/>
      <dgm:spPr/>
      <dgm:t>
        <a:bodyPr/>
        <a:lstStyle/>
        <a:p>
          <a:endParaRPr lang="en-US"/>
        </a:p>
      </dgm:t>
    </dgm:pt>
    <dgm:pt modelId="{E2D145E6-405B-4DA1-ACFD-53DFC3DBEE12}" type="sibTrans" cxnId="{0E9D1B36-60F2-475C-942E-5501B9EB8D47}">
      <dgm:prSet/>
      <dgm:spPr/>
      <dgm:t>
        <a:bodyPr/>
        <a:lstStyle/>
        <a:p>
          <a:endParaRPr lang="en-US"/>
        </a:p>
      </dgm:t>
    </dgm:pt>
    <dgm:pt modelId="{92E4CD68-221B-4C48-B6B8-6C79FBAFD254}">
      <dgm:prSet/>
      <dgm:spPr/>
      <dgm:t>
        <a:bodyPr/>
        <a:lstStyle/>
        <a:p>
          <a:r>
            <a:rPr lang="en-US"/>
            <a:t>(AACAP 2007)</a:t>
          </a:r>
        </a:p>
      </dgm:t>
    </dgm:pt>
    <dgm:pt modelId="{9D105320-E2A7-451D-A17B-07B162D82F49}" type="parTrans" cxnId="{9687C7D7-7822-4274-AEEB-7912C487D1C4}">
      <dgm:prSet/>
      <dgm:spPr/>
      <dgm:t>
        <a:bodyPr/>
        <a:lstStyle/>
        <a:p>
          <a:endParaRPr lang="en-US"/>
        </a:p>
      </dgm:t>
    </dgm:pt>
    <dgm:pt modelId="{FBE4D90C-738F-4B89-8705-5384A08070D6}" type="sibTrans" cxnId="{9687C7D7-7822-4274-AEEB-7912C487D1C4}">
      <dgm:prSet/>
      <dgm:spPr/>
      <dgm:t>
        <a:bodyPr/>
        <a:lstStyle/>
        <a:p>
          <a:endParaRPr lang="en-US"/>
        </a:p>
      </dgm:t>
    </dgm:pt>
    <dgm:pt modelId="{661076CD-E95B-4344-8A22-B2B2FB9B29EE}" type="pres">
      <dgm:prSet presAssocID="{76BC9476-A8DF-497A-845A-03C71E1BDFD1}" presName="vert0" presStyleCnt="0">
        <dgm:presLayoutVars>
          <dgm:dir/>
          <dgm:animOne val="branch"/>
          <dgm:animLvl val="lvl"/>
        </dgm:presLayoutVars>
      </dgm:prSet>
      <dgm:spPr/>
    </dgm:pt>
    <dgm:pt modelId="{B52AC69F-95DA-4B5E-955D-8781C285D146}" type="pres">
      <dgm:prSet presAssocID="{AFBFFE52-FCAD-40C7-A8B9-F53EB4541B9D}" presName="thickLine" presStyleLbl="alignNode1" presStyleIdx="0" presStyleCnt="7"/>
      <dgm:spPr/>
    </dgm:pt>
    <dgm:pt modelId="{C71A6330-1AF4-49D5-9B24-C49DA79D4B5B}" type="pres">
      <dgm:prSet presAssocID="{AFBFFE52-FCAD-40C7-A8B9-F53EB4541B9D}" presName="horz1" presStyleCnt="0"/>
      <dgm:spPr/>
    </dgm:pt>
    <dgm:pt modelId="{247B4BE2-583A-4BA4-91DC-467ABA7FBC33}" type="pres">
      <dgm:prSet presAssocID="{AFBFFE52-FCAD-40C7-A8B9-F53EB4541B9D}" presName="tx1" presStyleLbl="revTx" presStyleIdx="0" presStyleCnt="7"/>
      <dgm:spPr/>
    </dgm:pt>
    <dgm:pt modelId="{8E228AE8-FF65-46A6-988B-6F06D3CE2FA2}" type="pres">
      <dgm:prSet presAssocID="{AFBFFE52-FCAD-40C7-A8B9-F53EB4541B9D}" presName="vert1" presStyleCnt="0"/>
      <dgm:spPr/>
    </dgm:pt>
    <dgm:pt modelId="{3CF6F965-C0F2-4C6B-9AB2-41657E3CFF1B}" type="pres">
      <dgm:prSet presAssocID="{ED7832E4-F114-40BC-8A21-167820229003}" presName="thickLine" presStyleLbl="alignNode1" presStyleIdx="1" presStyleCnt="7"/>
      <dgm:spPr/>
    </dgm:pt>
    <dgm:pt modelId="{F1C21E12-C224-45C5-9424-EA55DEE8079B}" type="pres">
      <dgm:prSet presAssocID="{ED7832E4-F114-40BC-8A21-167820229003}" presName="horz1" presStyleCnt="0"/>
      <dgm:spPr/>
    </dgm:pt>
    <dgm:pt modelId="{FE2907BF-D9CB-4C26-82AB-F0E0C59AE4B3}" type="pres">
      <dgm:prSet presAssocID="{ED7832E4-F114-40BC-8A21-167820229003}" presName="tx1" presStyleLbl="revTx" presStyleIdx="1" presStyleCnt="7"/>
      <dgm:spPr/>
    </dgm:pt>
    <dgm:pt modelId="{F2C1AEDC-66A9-4364-9B81-1B93FC791FFC}" type="pres">
      <dgm:prSet presAssocID="{ED7832E4-F114-40BC-8A21-167820229003}" presName="vert1" presStyleCnt="0"/>
      <dgm:spPr/>
    </dgm:pt>
    <dgm:pt modelId="{A475B6A0-71B6-4AC6-979A-A06E6B0DDC8A}" type="pres">
      <dgm:prSet presAssocID="{8DCA5D49-CDC0-4039-A3CF-2AF20DDB43DE}" presName="thickLine" presStyleLbl="alignNode1" presStyleIdx="2" presStyleCnt="7"/>
      <dgm:spPr/>
    </dgm:pt>
    <dgm:pt modelId="{0C258CCC-2E12-4E29-91E9-C3BE605BC109}" type="pres">
      <dgm:prSet presAssocID="{8DCA5D49-CDC0-4039-A3CF-2AF20DDB43DE}" presName="horz1" presStyleCnt="0"/>
      <dgm:spPr/>
    </dgm:pt>
    <dgm:pt modelId="{CCCA238E-384C-4642-B743-354EF69A1F14}" type="pres">
      <dgm:prSet presAssocID="{8DCA5D49-CDC0-4039-A3CF-2AF20DDB43DE}" presName="tx1" presStyleLbl="revTx" presStyleIdx="2" presStyleCnt="7"/>
      <dgm:spPr/>
    </dgm:pt>
    <dgm:pt modelId="{1370C118-D1F4-42D5-8A39-81257AE13776}" type="pres">
      <dgm:prSet presAssocID="{8DCA5D49-CDC0-4039-A3CF-2AF20DDB43DE}" presName="vert1" presStyleCnt="0"/>
      <dgm:spPr/>
    </dgm:pt>
    <dgm:pt modelId="{D7F70DC1-BC1F-48CE-9698-F42FACD44956}" type="pres">
      <dgm:prSet presAssocID="{07FDE2BC-29B8-4035-B20C-1CC12A0F7078}" presName="thickLine" presStyleLbl="alignNode1" presStyleIdx="3" presStyleCnt="7"/>
      <dgm:spPr/>
    </dgm:pt>
    <dgm:pt modelId="{B5A3C7E9-0DB1-4DEA-8DAF-8CDFF1388671}" type="pres">
      <dgm:prSet presAssocID="{07FDE2BC-29B8-4035-B20C-1CC12A0F7078}" presName="horz1" presStyleCnt="0"/>
      <dgm:spPr/>
    </dgm:pt>
    <dgm:pt modelId="{4C5D778F-EB7B-4625-BD5A-20841F73D82E}" type="pres">
      <dgm:prSet presAssocID="{07FDE2BC-29B8-4035-B20C-1CC12A0F7078}" presName="tx1" presStyleLbl="revTx" presStyleIdx="3" presStyleCnt="7"/>
      <dgm:spPr/>
    </dgm:pt>
    <dgm:pt modelId="{E9510C94-86F5-4110-9F63-F1F85088CAF5}" type="pres">
      <dgm:prSet presAssocID="{07FDE2BC-29B8-4035-B20C-1CC12A0F7078}" presName="vert1" presStyleCnt="0"/>
      <dgm:spPr/>
    </dgm:pt>
    <dgm:pt modelId="{1F80F3D3-9FC4-4B9A-AD96-284EBF294DF4}" type="pres">
      <dgm:prSet presAssocID="{4E6A436F-A8BB-4B49-9207-16F8BF158044}" presName="thickLine" presStyleLbl="alignNode1" presStyleIdx="4" presStyleCnt="7"/>
      <dgm:spPr/>
    </dgm:pt>
    <dgm:pt modelId="{D2821958-3C25-4F90-BE8F-D597BEA1BB78}" type="pres">
      <dgm:prSet presAssocID="{4E6A436F-A8BB-4B49-9207-16F8BF158044}" presName="horz1" presStyleCnt="0"/>
      <dgm:spPr/>
    </dgm:pt>
    <dgm:pt modelId="{1C599A2D-6912-452D-9024-CC739552EDF1}" type="pres">
      <dgm:prSet presAssocID="{4E6A436F-A8BB-4B49-9207-16F8BF158044}" presName="tx1" presStyleLbl="revTx" presStyleIdx="4" presStyleCnt="7"/>
      <dgm:spPr/>
    </dgm:pt>
    <dgm:pt modelId="{61374701-0370-4630-96AB-C277D2F32003}" type="pres">
      <dgm:prSet presAssocID="{4E6A436F-A8BB-4B49-9207-16F8BF158044}" presName="vert1" presStyleCnt="0"/>
      <dgm:spPr/>
    </dgm:pt>
    <dgm:pt modelId="{17D1B43D-53E7-4E88-ACC1-CA3649B0ADDE}" type="pres">
      <dgm:prSet presAssocID="{D4D3DF56-95CA-4A6E-A28B-6410C65EC9E1}" presName="thickLine" presStyleLbl="alignNode1" presStyleIdx="5" presStyleCnt="7"/>
      <dgm:spPr/>
    </dgm:pt>
    <dgm:pt modelId="{E022F709-9107-463E-8BDA-80E1CA97B382}" type="pres">
      <dgm:prSet presAssocID="{D4D3DF56-95CA-4A6E-A28B-6410C65EC9E1}" presName="horz1" presStyleCnt="0"/>
      <dgm:spPr/>
    </dgm:pt>
    <dgm:pt modelId="{7EC71FEB-CD3C-4187-8DF2-F1FBD0550A34}" type="pres">
      <dgm:prSet presAssocID="{D4D3DF56-95CA-4A6E-A28B-6410C65EC9E1}" presName="tx1" presStyleLbl="revTx" presStyleIdx="5" presStyleCnt="7"/>
      <dgm:spPr/>
    </dgm:pt>
    <dgm:pt modelId="{04A5E6F4-E222-45C0-9F75-9159AEC8E418}" type="pres">
      <dgm:prSet presAssocID="{D4D3DF56-95CA-4A6E-A28B-6410C65EC9E1}" presName="vert1" presStyleCnt="0"/>
      <dgm:spPr/>
    </dgm:pt>
    <dgm:pt modelId="{289DE383-1A65-4864-B710-3470D25409FE}" type="pres">
      <dgm:prSet presAssocID="{92E4CD68-221B-4C48-B6B8-6C79FBAFD254}" presName="thickLine" presStyleLbl="alignNode1" presStyleIdx="6" presStyleCnt="7"/>
      <dgm:spPr/>
    </dgm:pt>
    <dgm:pt modelId="{7A84EF10-C657-495A-9072-8DE4FD1118F7}" type="pres">
      <dgm:prSet presAssocID="{92E4CD68-221B-4C48-B6B8-6C79FBAFD254}" presName="horz1" presStyleCnt="0"/>
      <dgm:spPr/>
    </dgm:pt>
    <dgm:pt modelId="{C726D68E-A9CE-4E03-91C5-64FBBB8EE1D3}" type="pres">
      <dgm:prSet presAssocID="{92E4CD68-221B-4C48-B6B8-6C79FBAFD254}" presName="tx1" presStyleLbl="revTx" presStyleIdx="6" presStyleCnt="7"/>
      <dgm:spPr/>
    </dgm:pt>
    <dgm:pt modelId="{CD5EBBE9-143C-4C15-9B23-FB89F7DEA855}" type="pres">
      <dgm:prSet presAssocID="{92E4CD68-221B-4C48-B6B8-6C79FBAFD254}" presName="vert1" presStyleCnt="0"/>
      <dgm:spPr/>
    </dgm:pt>
  </dgm:ptLst>
  <dgm:cxnLst>
    <dgm:cxn modelId="{697B862A-5FF9-4ED9-BC89-021AB05F0266}" type="presOf" srcId="{07FDE2BC-29B8-4035-B20C-1CC12A0F7078}" destId="{4C5D778F-EB7B-4625-BD5A-20841F73D82E}" srcOrd="0" destOrd="0" presId="urn:microsoft.com/office/officeart/2008/layout/LinedList"/>
    <dgm:cxn modelId="{0E9D1B36-60F2-475C-942E-5501B9EB8D47}" srcId="{76BC9476-A8DF-497A-845A-03C71E1BDFD1}" destId="{D4D3DF56-95CA-4A6E-A28B-6410C65EC9E1}" srcOrd="5" destOrd="0" parTransId="{DF1158C0-954F-4BF4-A1ED-D2956905BA60}" sibTransId="{E2D145E6-405B-4DA1-ACFD-53DFC3DBEE12}"/>
    <dgm:cxn modelId="{8F3C035B-DFFA-4B6F-9168-4047DC0FBFE4}" type="presOf" srcId="{ED7832E4-F114-40BC-8A21-167820229003}" destId="{FE2907BF-D9CB-4C26-82AB-F0E0C59AE4B3}" srcOrd="0" destOrd="0" presId="urn:microsoft.com/office/officeart/2008/layout/LinedList"/>
    <dgm:cxn modelId="{E1FC6B4B-48C4-4230-97CB-B01A03E54D2B}" type="presOf" srcId="{D4D3DF56-95CA-4A6E-A28B-6410C65EC9E1}" destId="{7EC71FEB-CD3C-4187-8DF2-F1FBD0550A34}" srcOrd="0" destOrd="0" presId="urn:microsoft.com/office/officeart/2008/layout/LinedList"/>
    <dgm:cxn modelId="{65F0F36F-5DB7-47A4-B0D8-F6AB608D83CD}" srcId="{76BC9476-A8DF-497A-845A-03C71E1BDFD1}" destId="{07FDE2BC-29B8-4035-B20C-1CC12A0F7078}" srcOrd="3" destOrd="0" parTransId="{6E7ED204-7BDE-4998-A27B-EDEA3A16F747}" sibTransId="{4B216773-5F78-4399-B9AD-FF9DCCE02CDB}"/>
    <dgm:cxn modelId="{04B33275-3A05-4A69-91A5-570D21CB92E8}" srcId="{76BC9476-A8DF-497A-845A-03C71E1BDFD1}" destId="{AFBFFE52-FCAD-40C7-A8B9-F53EB4541B9D}" srcOrd="0" destOrd="0" parTransId="{1A8DD711-7B1A-4AE0-9088-D9483BAE6408}" sibTransId="{41581A2B-9670-46CB-BC69-470FF79FB216}"/>
    <dgm:cxn modelId="{B93E7E56-AFED-4EDF-9787-719CF8C72F48}" type="presOf" srcId="{AFBFFE52-FCAD-40C7-A8B9-F53EB4541B9D}" destId="{247B4BE2-583A-4BA4-91DC-467ABA7FBC33}" srcOrd="0" destOrd="0" presId="urn:microsoft.com/office/officeart/2008/layout/LinedList"/>
    <dgm:cxn modelId="{5DF9D48C-0ABE-45D4-A0B4-53BF66FBCD19}" srcId="{76BC9476-A8DF-497A-845A-03C71E1BDFD1}" destId="{4E6A436F-A8BB-4B49-9207-16F8BF158044}" srcOrd="4" destOrd="0" parTransId="{856E2E28-9D3C-4772-8EE8-C9522FD62A35}" sibTransId="{D6695D8B-780B-47A4-BE59-4B001B8AFA9E}"/>
    <dgm:cxn modelId="{31531A90-FA44-40E6-8F0F-5F7AC9E1DE75}" srcId="{76BC9476-A8DF-497A-845A-03C71E1BDFD1}" destId="{ED7832E4-F114-40BC-8A21-167820229003}" srcOrd="1" destOrd="0" parTransId="{5C71FC2E-348A-48C2-A7FF-B83D4020EDAD}" sibTransId="{B1E3EA19-49AF-4F86-9985-93ED8D70E49E}"/>
    <dgm:cxn modelId="{1A65C2C1-9A4D-4D1D-A737-C1F264B5D57F}" type="presOf" srcId="{8DCA5D49-CDC0-4039-A3CF-2AF20DDB43DE}" destId="{CCCA238E-384C-4642-B743-354EF69A1F14}" srcOrd="0" destOrd="0" presId="urn:microsoft.com/office/officeart/2008/layout/LinedList"/>
    <dgm:cxn modelId="{125193D1-6FC0-4852-874A-007FB21EDF94}" type="presOf" srcId="{92E4CD68-221B-4C48-B6B8-6C79FBAFD254}" destId="{C726D68E-A9CE-4E03-91C5-64FBBB8EE1D3}" srcOrd="0" destOrd="0" presId="urn:microsoft.com/office/officeart/2008/layout/LinedList"/>
    <dgm:cxn modelId="{CD6455D4-9D67-45EB-9EB0-BF0477B191CC}" srcId="{76BC9476-A8DF-497A-845A-03C71E1BDFD1}" destId="{8DCA5D49-CDC0-4039-A3CF-2AF20DDB43DE}" srcOrd="2" destOrd="0" parTransId="{3A11B7C1-6905-4AC9-9400-B5A04E10511F}" sibTransId="{BCD8549B-F8D2-4E43-B8BC-B0E6183FDD0B}"/>
    <dgm:cxn modelId="{9687C7D7-7822-4274-AEEB-7912C487D1C4}" srcId="{76BC9476-A8DF-497A-845A-03C71E1BDFD1}" destId="{92E4CD68-221B-4C48-B6B8-6C79FBAFD254}" srcOrd="6" destOrd="0" parTransId="{9D105320-E2A7-451D-A17B-07B162D82F49}" sibTransId="{FBE4D90C-738F-4B89-8705-5384A08070D6}"/>
    <dgm:cxn modelId="{B85C7ADB-709C-4DD6-8B99-C5BC9A495F31}" type="presOf" srcId="{76BC9476-A8DF-497A-845A-03C71E1BDFD1}" destId="{661076CD-E95B-4344-8A22-B2B2FB9B29EE}" srcOrd="0" destOrd="0" presId="urn:microsoft.com/office/officeart/2008/layout/LinedList"/>
    <dgm:cxn modelId="{B2AEDCF9-5BAC-46CD-A316-335F07B98A69}" type="presOf" srcId="{4E6A436F-A8BB-4B49-9207-16F8BF158044}" destId="{1C599A2D-6912-452D-9024-CC739552EDF1}" srcOrd="0" destOrd="0" presId="urn:microsoft.com/office/officeart/2008/layout/LinedList"/>
    <dgm:cxn modelId="{BE9A5435-4749-4F8C-925F-61B08D33025D}" type="presParOf" srcId="{661076CD-E95B-4344-8A22-B2B2FB9B29EE}" destId="{B52AC69F-95DA-4B5E-955D-8781C285D146}" srcOrd="0" destOrd="0" presId="urn:microsoft.com/office/officeart/2008/layout/LinedList"/>
    <dgm:cxn modelId="{B8B8D83E-1391-4C8B-869B-1AE53290C2C6}" type="presParOf" srcId="{661076CD-E95B-4344-8A22-B2B2FB9B29EE}" destId="{C71A6330-1AF4-49D5-9B24-C49DA79D4B5B}" srcOrd="1" destOrd="0" presId="urn:microsoft.com/office/officeart/2008/layout/LinedList"/>
    <dgm:cxn modelId="{CF3BAD52-2D8E-446B-B74E-6DBC610A43E3}" type="presParOf" srcId="{C71A6330-1AF4-49D5-9B24-C49DA79D4B5B}" destId="{247B4BE2-583A-4BA4-91DC-467ABA7FBC33}" srcOrd="0" destOrd="0" presId="urn:microsoft.com/office/officeart/2008/layout/LinedList"/>
    <dgm:cxn modelId="{4FD49A0C-A9FE-4CFD-947E-1AD8C8173399}" type="presParOf" srcId="{C71A6330-1AF4-49D5-9B24-C49DA79D4B5B}" destId="{8E228AE8-FF65-46A6-988B-6F06D3CE2FA2}" srcOrd="1" destOrd="0" presId="urn:microsoft.com/office/officeart/2008/layout/LinedList"/>
    <dgm:cxn modelId="{41000A1F-A5CD-4EFC-AEB5-D83109765F22}" type="presParOf" srcId="{661076CD-E95B-4344-8A22-B2B2FB9B29EE}" destId="{3CF6F965-C0F2-4C6B-9AB2-41657E3CFF1B}" srcOrd="2" destOrd="0" presId="urn:microsoft.com/office/officeart/2008/layout/LinedList"/>
    <dgm:cxn modelId="{93B13E00-83BA-4217-9190-A46E720536FB}" type="presParOf" srcId="{661076CD-E95B-4344-8A22-B2B2FB9B29EE}" destId="{F1C21E12-C224-45C5-9424-EA55DEE8079B}" srcOrd="3" destOrd="0" presId="urn:microsoft.com/office/officeart/2008/layout/LinedList"/>
    <dgm:cxn modelId="{C7948B90-4C25-4C8D-8E89-FCBB3724E6BF}" type="presParOf" srcId="{F1C21E12-C224-45C5-9424-EA55DEE8079B}" destId="{FE2907BF-D9CB-4C26-82AB-F0E0C59AE4B3}" srcOrd="0" destOrd="0" presId="urn:microsoft.com/office/officeart/2008/layout/LinedList"/>
    <dgm:cxn modelId="{316FD48B-6A4E-4A49-B5A8-C16BF6BE051D}" type="presParOf" srcId="{F1C21E12-C224-45C5-9424-EA55DEE8079B}" destId="{F2C1AEDC-66A9-4364-9B81-1B93FC791FFC}" srcOrd="1" destOrd="0" presId="urn:microsoft.com/office/officeart/2008/layout/LinedList"/>
    <dgm:cxn modelId="{585C337E-1C06-4E27-B487-392009A2A46D}" type="presParOf" srcId="{661076CD-E95B-4344-8A22-B2B2FB9B29EE}" destId="{A475B6A0-71B6-4AC6-979A-A06E6B0DDC8A}" srcOrd="4" destOrd="0" presId="urn:microsoft.com/office/officeart/2008/layout/LinedList"/>
    <dgm:cxn modelId="{E492035B-467A-4546-886E-98C5306FE591}" type="presParOf" srcId="{661076CD-E95B-4344-8A22-B2B2FB9B29EE}" destId="{0C258CCC-2E12-4E29-91E9-C3BE605BC109}" srcOrd="5" destOrd="0" presId="urn:microsoft.com/office/officeart/2008/layout/LinedList"/>
    <dgm:cxn modelId="{8586BEAE-4508-4A6C-8E57-B3548B0C467E}" type="presParOf" srcId="{0C258CCC-2E12-4E29-91E9-C3BE605BC109}" destId="{CCCA238E-384C-4642-B743-354EF69A1F14}" srcOrd="0" destOrd="0" presId="urn:microsoft.com/office/officeart/2008/layout/LinedList"/>
    <dgm:cxn modelId="{6F0305A2-FFE6-4E0D-8776-BB8ADB853DBF}" type="presParOf" srcId="{0C258CCC-2E12-4E29-91E9-C3BE605BC109}" destId="{1370C118-D1F4-42D5-8A39-81257AE13776}" srcOrd="1" destOrd="0" presId="urn:microsoft.com/office/officeart/2008/layout/LinedList"/>
    <dgm:cxn modelId="{7DE5E939-52D9-495C-87D0-A1B8AA15AB7E}" type="presParOf" srcId="{661076CD-E95B-4344-8A22-B2B2FB9B29EE}" destId="{D7F70DC1-BC1F-48CE-9698-F42FACD44956}" srcOrd="6" destOrd="0" presId="urn:microsoft.com/office/officeart/2008/layout/LinedList"/>
    <dgm:cxn modelId="{25FAF5B9-4191-4001-BF2E-1BEAFA37FDD8}" type="presParOf" srcId="{661076CD-E95B-4344-8A22-B2B2FB9B29EE}" destId="{B5A3C7E9-0DB1-4DEA-8DAF-8CDFF1388671}" srcOrd="7" destOrd="0" presId="urn:microsoft.com/office/officeart/2008/layout/LinedList"/>
    <dgm:cxn modelId="{F0F4D5D4-F791-4749-8347-C6226903DDB5}" type="presParOf" srcId="{B5A3C7E9-0DB1-4DEA-8DAF-8CDFF1388671}" destId="{4C5D778F-EB7B-4625-BD5A-20841F73D82E}" srcOrd="0" destOrd="0" presId="urn:microsoft.com/office/officeart/2008/layout/LinedList"/>
    <dgm:cxn modelId="{A458E03E-AB90-4833-8BDC-A31347CB9A2A}" type="presParOf" srcId="{B5A3C7E9-0DB1-4DEA-8DAF-8CDFF1388671}" destId="{E9510C94-86F5-4110-9F63-F1F85088CAF5}" srcOrd="1" destOrd="0" presId="urn:microsoft.com/office/officeart/2008/layout/LinedList"/>
    <dgm:cxn modelId="{53930B16-153B-4AD3-B1E4-3E1F0944FCB7}" type="presParOf" srcId="{661076CD-E95B-4344-8A22-B2B2FB9B29EE}" destId="{1F80F3D3-9FC4-4B9A-AD96-284EBF294DF4}" srcOrd="8" destOrd="0" presId="urn:microsoft.com/office/officeart/2008/layout/LinedList"/>
    <dgm:cxn modelId="{D092988D-4AFF-4621-860B-7196BD43676F}" type="presParOf" srcId="{661076CD-E95B-4344-8A22-B2B2FB9B29EE}" destId="{D2821958-3C25-4F90-BE8F-D597BEA1BB78}" srcOrd="9" destOrd="0" presId="urn:microsoft.com/office/officeart/2008/layout/LinedList"/>
    <dgm:cxn modelId="{8C8BA211-770E-4843-9BC5-03686BBDCA69}" type="presParOf" srcId="{D2821958-3C25-4F90-BE8F-D597BEA1BB78}" destId="{1C599A2D-6912-452D-9024-CC739552EDF1}" srcOrd="0" destOrd="0" presId="urn:microsoft.com/office/officeart/2008/layout/LinedList"/>
    <dgm:cxn modelId="{587ADB96-3F80-42DC-858E-5A290B242FFC}" type="presParOf" srcId="{D2821958-3C25-4F90-BE8F-D597BEA1BB78}" destId="{61374701-0370-4630-96AB-C277D2F32003}" srcOrd="1" destOrd="0" presId="urn:microsoft.com/office/officeart/2008/layout/LinedList"/>
    <dgm:cxn modelId="{ADFB6EE3-C488-4B8C-9C1D-524338ECF3F2}" type="presParOf" srcId="{661076CD-E95B-4344-8A22-B2B2FB9B29EE}" destId="{17D1B43D-53E7-4E88-ACC1-CA3649B0ADDE}" srcOrd="10" destOrd="0" presId="urn:microsoft.com/office/officeart/2008/layout/LinedList"/>
    <dgm:cxn modelId="{F1497854-2054-429C-AF21-79489F368962}" type="presParOf" srcId="{661076CD-E95B-4344-8A22-B2B2FB9B29EE}" destId="{E022F709-9107-463E-8BDA-80E1CA97B382}" srcOrd="11" destOrd="0" presId="urn:microsoft.com/office/officeart/2008/layout/LinedList"/>
    <dgm:cxn modelId="{037A0729-B574-4E9B-8F44-7FACEE5EC8EE}" type="presParOf" srcId="{E022F709-9107-463E-8BDA-80E1CA97B382}" destId="{7EC71FEB-CD3C-4187-8DF2-F1FBD0550A34}" srcOrd="0" destOrd="0" presId="urn:microsoft.com/office/officeart/2008/layout/LinedList"/>
    <dgm:cxn modelId="{E3E983BC-C764-4693-88EE-F9EC51CDDB1C}" type="presParOf" srcId="{E022F709-9107-463E-8BDA-80E1CA97B382}" destId="{04A5E6F4-E222-45C0-9F75-9159AEC8E418}" srcOrd="1" destOrd="0" presId="urn:microsoft.com/office/officeart/2008/layout/LinedList"/>
    <dgm:cxn modelId="{1ECBB6A1-6534-46C1-A2BE-CF3DB2989BF4}" type="presParOf" srcId="{661076CD-E95B-4344-8A22-B2B2FB9B29EE}" destId="{289DE383-1A65-4864-B710-3470D25409FE}" srcOrd="12" destOrd="0" presId="urn:microsoft.com/office/officeart/2008/layout/LinedList"/>
    <dgm:cxn modelId="{8BB56174-2EA7-4E7D-B0D6-6583398DDC22}" type="presParOf" srcId="{661076CD-E95B-4344-8A22-B2B2FB9B29EE}" destId="{7A84EF10-C657-495A-9072-8DE4FD1118F7}" srcOrd="13" destOrd="0" presId="urn:microsoft.com/office/officeart/2008/layout/LinedList"/>
    <dgm:cxn modelId="{7270A975-B50D-415F-AB89-2677843F3DD2}" type="presParOf" srcId="{7A84EF10-C657-495A-9072-8DE4FD1118F7}" destId="{C726D68E-A9CE-4E03-91C5-64FBBB8EE1D3}" srcOrd="0" destOrd="0" presId="urn:microsoft.com/office/officeart/2008/layout/LinedList"/>
    <dgm:cxn modelId="{838FDDF8-1B3E-4568-9AB7-E7312D8213D6}" type="presParOf" srcId="{7A84EF10-C657-495A-9072-8DE4FD1118F7}" destId="{CD5EBBE9-143C-4C15-9B23-FB89F7DEA85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0B3C10-2E94-4004-A1F5-2C18870CD68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0EA4707-7114-43E0-9A58-2B26A1691C47}">
      <dgm:prSet/>
      <dgm:spPr/>
      <dgm:t>
        <a:bodyPr/>
        <a:lstStyle/>
        <a:p>
          <a:pPr>
            <a:lnSpc>
              <a:spcPct val="100000"/>
            </a:lnSpc>
          </a:pPr>
          <a:r>
            <a:rPr lang="en-US"/>
            <a:t>August 18 at 12:10pm – Brief Interventions for Anxiety</a:t>
          </a:r>
        </a:p>
      </dgm:t>
    </dgm:pt>
    <dgm:pt modelId="{9C9AFB50-DBA1-44F4-A99C-BE2049F9C75C}" type="parTrans" cxnId="{F6B7CFB2-E67F-4AAD-948B-819A4F5AE7F5}">
      <dgm:prSet/>
      <dgm:spPr/>
      <dgm:t>
        <a:bodyPr/>
        <a:lstStyle/>
        <a:p>
          <a:endParaRPr lang="en-US"/>
        </a:p>
      </dgm:t>
    </dgm:pt>
    <dgm:pt modelId="{A358CB2E-473F-45D2-9AB4-9CFC0BDA6C5E}" type="sibTrans" cxnId="{F6B7CFB2-E67F-4AAD-948B-819A4F5AE7F5}">
      <dgm:prSet/>
      <dgm:spPr/>
      <dgm:t>
        <a:bodyPr/>
        <a:lstStyle/>
        <a:p>
          <a:endParaRPr lang="en-US"/>
        </a:p>
      </dgm:t>
    </dgm:pt>
    <dgm:pt modelId="{CCEA9579-1F16-4D21-A327-0746AFB3B2CD}">
      <dgm:prSet/>
      <dgm:spPr/>
      <dgm:t>
        <a:bodyPr/>
        <a:lstStyle/>
        <a:p>
          <a:pPr>
            <a:lnSpc>
              <a:spcPct val="100000"/>
            </a:lnSpc>
          </a:pPr>
          <a:r>
            <a:rPr lang="en-US"/>
            <a:t>August 25 at 12:10pm – Pharmacology for Anxiety</a:t>
          </a:r>
        </a:p>
      </dgm:t>
    </dgm:pt>
    <dgm:pt modelId="{0841B18C-70EB-41D3-B8C3-9757613F75D1}" type="parTrans" cxnId="{189112F8-1638-44BF-8B2E-99B853D57063}">
      <dgm:prSet/>
      <dgm:spPr/>
      <dgm:t>
        <a:bodyPr/>
        <a:lstStyle/>
        <a:p>
          <a:endParaRPr lang="en-US"/>
        </a:p>
      </dgm:t>
    </dgm:pt>
    <dgm:pt modelId="{03ACD785-3BAC-40C9-9725-C972CFBAE43F}" type="sibTrans" cxnId="{189112F8-1638-44BF-8B2E-99B853D57063}">
      <dgm:prSet/>
      <dgm:spPr/>
      <dgm:t>
        <a:bodyPr/>
        <a:lstStyle/>
        <a:p>
          <a:endParaRPr lang="en-US"/>
        </a:p>
      </dgm:t>
    </dgm:pt>
    <dgm:pt modelId="{7552F3E0-A3A5-4B3A-9A53-8A27847624BB}" type="pres">
      <dgm:prSet presAssocID="{730B3C10-2E94-4004-A1F5-2C18870CD68F}" presName="root" presStyleCnt="0">
        <dgm:presLayoutVars>
          <dgm:dir/>
          <dgm:resizeHandles val="exact"/>
        </dgm:presLayoutVars>
      </dgm:prSet>
      <dgm:spPr/>
    </dgm:pt>
    <dgm:pt modelId="{EB5BEDA6-6945-4183-967E-6484CB0DC72A}" type="pres">
      <dgm:prSet presAssocID="{70EA4707-7114-43E0-9A58-2B26A1691C47}" presName="compNode" presStyleCnt="0"/>
      <dgm:spPr/>
    </dgm:pt>
    <dgm:pt modelId="{C7C53806-2DF2-4A2B-BC4B-D9C56B7B238F}" type="pres">
      <dgm:prSet presAssocID="{70EA4707-7114-43E0-9A58-2B26A1691C47}" presName="bgRect" presStyleLbl="bgShp" presStyleIdx="0" presStyleCnt="2"/>
      <dgm:spPr/>
    </dgm:pt>
    <dgm:pt modelId="{FA363391-7FB6-489D-988D-253CEA7B92F2}" type="pres">
      <dgm:prSet presAssocID="{70EA4707-7114-43E0-9A58-2B26A1691C4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rtial Sun"/>
        </a:ext>
      </dgm:extLst>
    </dgm:pt>
    <dgm:pt modelId="{2D085459-B811-4AEB-B2C9-7018F2CAEADC}" type="pres">
      <dgm:prSet presAssocID="{70EA4707-7114-43E0-9A58-2B26A1691C47}" presName="spaceRect" presStyleCnt="0"/>
      <dgm:spPr/>
    </dgm:pt>
    <dgm:pt modelId="{F9802EDB-B36B-4275-AB7F-523251EBBC83}" type="pres">
      <dgm:prSet presAssocID="{70EA4707-7114-43E0-9A58-2B26A1691C47}" presName="parTx" presStyleLbl="revTx" presStyleIdx="0" presStyleCnt="2">
        <dgm:presLayoutVars>
          <dgm:chMax val="0"/>
          <dgm:chPref val="0"/>
        </dgm:presLayoutVars>
      </dgm:prSet>
      <dgm:spPr/>
    </dgm:pt>
    <dgm:pt modelId="{A8FB5688-8AC7-417F-86CD-1BEDE2825FE4}" type="pres">
      <dgm:prSet presAssocID="{A358CB2E-473F-45D2-9AB4-9CFC0BDA6C5E}" presName="sibTrans" presStyleCnt="0"/>
      <dgm:spPr/>
    </dgm:pt>
    <dgm:pt modelId="{4B3E5190-8B26-4F9E-93FA-59CB9A8694D0}" type="pres">
      <dgm:prSet presAssocID="{CCEA9579-1F16-4D21-A327-0746AFB3B2CD}" presName="compNode" presStyleCnt="0"/>
      <dgm:spPr/>
    </dgm:pt>
    <dgm:pt modelId="{CA65BF2A-DD96-4826-969C-159BDCC6C727}" type="pres">
      <dgm:prSet presAssocID="{CCEA9579-1F16-4D21-A327-0746AFB3B2CD}" presName="bgRect" presStyleLbl="bgShp" presStyleIdx="1" presStyleCnt="2"/>
      <dgm:spPr/>
    </dgm:pt>
    <dgm:pt modelId="{76CFCB04-FA4F-45C0-9066-7706856A4003}" type="pres">
      <dgm:prSet presAssocID="{CCEA9579-1F16-4D21-A327-0746AFB3B2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ain in head"/>
        </a:ext>
      </dgm:extLst>
    </dgm:pt>
    <dgm:pt modelId="{C8043403-C27F-44DA-A966-6A1E5C09589D}" type="pres">
      <dgm:prSet presAssocID="{CCEA9579-1F16-4D21-A327-0746AFB3B2CD}" presName="spaceRect" presStyleCnt="0"/>
      <dgm:spPr/>
    </dgm:pt>
    <dgm:pt modelId="{E760A9A7-57A8-4B59-84ED-DB0074A19D9A}" type="pres">
      <dgm:prSet presAssocID="{CCEA9579-1F16-4D21-A327-0746AFB3B2CD}" presName="parTx" presStyleLbl="revTx" presStyleIdx="1" presStyleCnt="2">
        <dgm:presLayoutVars>
          <dgm:chMax val="0"/>
          <dgm:chPref val="0"/>
        </dgm:presLayoutVars>
      </dgm:prSet>
      <dgm:spPr/>
    </dgm:pt>
  </dgm:ptLst>
  <dgm:cxnLst>
    <dgm:cxn modelId="{123F9041-231A-4E49-ABEF-15020C97FEBF}" type="presOf" srcId="{730B3C10-2E94-4004-A1F5-2C18870CD68F}" destId="{7552F3E0-A3A5-4B3A-9A53-8A27847624BB}" srcOrd="0" destOrd="0" presId="urn:microsoft.com/office/officeart/2018/2/layout/IconVerticalSolidList"/>
    <dgm:cxn modelId="{2484BB6C-A089-4151-B25D-AC5380A766F1}" type="presOf" srcId="{70EA4707-7114-43E0-9A58-2B26A1691C47}" destId="{F9802EDB-B36B-4275-AB7F-523251EBBC83}" srcOrd="0" destOrd="0" presId="urn:microsoft.com/office/officeart/2018/2/layout/IconVerticalSolidList"/>
    <dgm:cxn modelId="{8DB5928E-AFB4-4CF6-BB16-0CA9DE970F17}" type="presOf" srcId="{CCEA9579-1F16-4D21-A327-0746AFB3B2CD}" destId="{E760A9A7-57A8-4B59-84ED-DB0074A19D9A}" srcOrd="0" destOrd="0" presId="urn:microsoft.com/office/officeart/2018/2/layout/IconVerticalSolidList"/>
    <dgm:cxn modelId="{F6B7CFB2-E67F-4AAD-948B-819A4F5AE7F5}" srcId="{730B3C10-2E94-4004-A1F5-2C18870CD68F}" destId="{70EA4707-7114-43E0-9A58-2B26A1691C47}" srcOrd="0" destOrd="0" parTransId="{9C9AFB50-DBA1-44F4-A99C-BE2049F9C75C}" sibTransId="{A358CB2E-473F-45D2-9AB4-9CFC0BDA6C5E}"/>
    <dgm:cxn modelId="{189112F8-1638-44BF-8B2E-99B853D57063}" srcId="{730B3C10-2E94-4004-A1F5-2C18870CD68F}" destId="{CCEA9579-1F16-4D21-A327-0746AFB3B2CD}" srcOrd="1" destOrd="0" parTransId="{0841B18C-70EB-41D3-B8C3-9757613F75D1}" sibTransId="{03ACD785-3BAC-40C9-9725-C972CFBAE43F}"/>
    <dgm:cxn modelId="{BE79E388-DB78-462B-8F25-21DC119355F9}" type="presParOf" srcId="{7552F3E0-A3A5-4B3A-9A53-8A27847624BB}" destId="{EB5BEDA6-6945-4183-967E-6484CB0DC72A}" srcOrd="0" destOrd="0" presId="urn:microsoft.com/office/officeart/2018/2/layout/IconVerticalSolidList"/>
    <dgm:cxn modelId="{169253FD-E196-40D9-874B-96D2F433D9E2}" type="presParOf" srcId="{EB5BEDA6-6945-4183-967E-6484CB0DC72A}" destId="{C7C53806-2DF2-4A2B-BC4B-D9C56B7B238F}" srcOrd="0" destOrd="0" presId="urn:microsoft.com/office/officeart/2018/2/layout/IconVerticalSolidList"/>
    <dgm:cxn modelId="{4187C30A-8CC3-4DDE-A1B3-8B84D046CBB7}" type="presParOf" srcId="{EB5BEDA6-6945-4183-967E-6484CB0DC72A}" destId="{FA363391-7FB6-489D-988D-253CEA7B92F2}" srcOrd="1" destOrd="0" presId="urn:microsoft.com/office/officeart/2018/2/layout/IconVerticalSolidList"/>
    <dgm:cxn modelId="{F2BD1184-FC1F-4F54-B1E8-A87D4FC04350}" type="presParOf" srcId="{EB5BEDA6-6945-4183-967E-6484CB0DC72A}" destId="{2D085459-B811-4AEB-B2C9-7018F2CAEADC}" srcOrd="2" destOrd="0" presId="urn:microsoft.com/office/officeart/2018/2/layout/IconVerticalSolidList"/>
    <dgm:cxn modelId="{C60EBF12-06A1-4CE3-9A9E-0E126C40B531}" type="presParOf" srcId="{EB5BEDA6-6945-4183-967E-6484CB0DC72A}" destId="{F9802EDB-B36B-4275-AB7F-523251EBBC83}" srcOrd="3" destOrd="0" presId="urn:microsoft.com/office/officeart/2018/2/layout/IconVerticalSolidList"/>
    <dgm:cxn modelId="{1FD18051-9C62-4696-8B1F-25D14C2A1656}" type="presParOf" srcId="{7552F3E0-A3A5-4B3A-9A53-8A27847624BB}" destId="{A8FB5688-8AC7-417F-86CD-1BEDE2825FE4}" srcOrd="1" destOrd="0" presId="urn:microsoft.com/office/officeart/2018/2/layout/IconVerticalSolidList"/>
    <dgm:cxn modelId="{5B77D75F-B419-4884-A488-1B296EE6172E}" type="presParOf" srcId="{7552F3E0-A3A5-4B3A-9A53-8A27847624BB}" destId="{4B3E5190-8B26-4F9E-93FA-59CB9A8694D0}" srcOrd="2" destOrd="0" presId="urn:microsoft.com/office/officeart/2018/2/layout/IconVerticalSolidList"/>
    <dgm:cxn modelId="{FDF38C9C-FFAE-4B53-80E8-7024CA0D4359}" type="presParOf" srcId="{4B3E5190-8B26-4F9E-93FA-59CB9A8694D0}" destId="{CA65BF2A-DD96-4826-969C-159BDCC6C727}" srcOrd="0" destOrd="0" presId="urn:microsoft.com/office/officeart/2018/2/layout/IconVerticalSolidList"/>
    <dgm:cxn modelId="{5DA06B66-5863-4A66-9E5A-48242FAE030F}" type="presParOf" srcId="{4B3E5190-8B26-4F9E-93FA-59CB9A8694D0}" destId="{76CFCB04-FA4F-45C0-9066-7706856A4003}" srcOrd="1" destOrd="0" presId="urn:microsoft.com/office/officeart/2018/2/layout/IconVerticalSolidList"/>
    <dgm:cxn modelId="{9944D034-B531-4879-BBA8-300516E22031}" type="presParOf" srcId="{4B3E5190-8B26-4F9E-93FA-59CB9A8694D0}" destId="{C8043403-C27F-44DA-A966-6A1E5C09589D}" srcOrd="2" destOrd="0" presId="urn:microsoft.com/office/officeart/2018/2/layout/IconVerticalSolidList"/>
    <dgm:cxn modelId="{866FF6FF-13FD-4955-8048-F41FDD170830}" type="presParOf" srcId="{4B3E5190-8B26-4F9E-93FA-59CB9A8694D0}" destId="{E760A9A7-57A8-4B59-84ED-DB0074A19D9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FA508-E407-4AB5-98CF-DAC8ECFB560B}">
      <dsp:nvSpPr>
        <dsp:cNvPr id="0" name=""/>
        <dsp:cNvSpPr/>
      </dsp:nvSpPr>
      <dsp:spPr>
        <a:xfrm>
          <a:off x="0" y="0"/>
          <a:ext cx="3356519" cy="27816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1687" tIns="330200" rIns="261687" bIns="330200" numCol="1" spcCol="1270" anchor="t" anchorCtr="0">
          <a:noAutofit/>
        </a:bodyPr>
        <a:lstStyle/>
        <a:p>
          <a:pPr marL="0" lvl="0" indent="0" algn="l" defTabSz="800100">
            <a:lnSpc>
              <a:spcPct val="90000"/>
            </a:lnSpc>
            <a:spcBef>
              <a:spcPct val="0"/>
            </a:spcBef>
            <a:spcAft>
              <a:spcPct val="35000"/>
            </a:spcAft>
            <a:buNone/>
          </a:pPr>
          <a:r>
            <a:rPr lang="en-US" sz="1800" b="0" i="0" kern="1200"/>
            <a:t>Identify when anxiety symptoms reach the threshold of an anxiety disorder.</a:t>
          </a:r>
          <a:endParaRPr lang="en-US" sz="1800" kern="1200"/>
        </a:p>
      </dsp:txBody>
      <dsp:txXfrm>
        <a:off x="0" y="1057030"/>
        <a:ext cx="3356519" cy="1668995"/>
      </dsp:txXfrm>
    </dsp:sp>
    <dsp:sp modelId="{24D4EDE1-FAD7-48FD-BE9F-076E873CF70A}">
      <dsp:nvSpPr>
        <dsp:cNvPr id="0" name=""/>
        <dsp:cNvSpPr/>
      </dsp:nvSpPr>
      <dsp:spPr>
        <a:xfrm>
          <a:off x="1261010" y="278165"/>
          <a:ext cx="834497" cy="8344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061" tIns="12700" rIns="65061" bIns="12700" numCol="1" spcCol="1270" anchor="ctr" anchorCtr="0">
          <a:noAutofit/>
        </a:bodyPr>
        <a:lstStyle/>
        <a:p>
          <a:pPr marL="0" lvl="0" indent="0" algn="ctr" defTabSz="1778000">
            <a:lnSpc>
              <a:spcPct val="90000"/>
            </a:lnSpc>
            <a:spcBef>
              <a:spcPct val="0"/>
            </a:spcBef>
            <a:spcAft>
              <a:spcPct val="35000"/>
            </a:spcAft>
            <a:buNone/>
          </a:pPr>
          <a:r>
            <a:rPr lang="en-US" sz="4000" kern="1200"/>
            <a:t>1</a:t>
          </a:r>
        </a:p>
      </dsp:txBody>
      <dsp:txXfrm>
        <a:off x="1383219" y="400374"/>
        <a:ext cx="590079" cy="590079"/>
      </dsp:txXfrm>
    </dsp:sp>
    <dsp:sp modelId="{BF7FCFB2-3703-44E9-B320-721880A66A3C}">
      <dsp:nvSpPr>
        <dsp:cNvPr id="0" name=""/>
        <dsp:cNvSpPr/>
      </dsp:nvSpPr>
      <dsp:spPr>
        <a:xfrm>
          <a:off x="0" y="2781587"/>
          <a:ext cx="3356519"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D9C52F-16FE-4AF7-8DD7-C7EA5C349184}">
      <dsp:nvSpPr>
        <dsp:cNvPr id="0" name=""/>
        <dsp:cNvSpPr/>
      </dsp:nvSpPr>
      <dsp:spPr>
        <a:xfrm>
          <a:off x="3692171" y="0"/>
          <a:ext cx="3356519" cy="27816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1687" tIns="330200" rIns="261687" bIns="330200" numCol="1" spcCol="1270" anchor="t" anchorCtr="0">
          <a:noAutofit/>
        </a:bodyPr>
        <a:lstStyle/>
        <a:p>
          <a:pPr marL="0" lvl="0" indent="0" algn="l" defTabSz="800100">
            <a:lnSpc>
              <a:spcPct val="90000"/>
            </a:lnSpc>
            <a:spcBef>
              <a:spcPct val="0"/>
            </a:spcBef>
            <a:spcAft>
              <a:spcPct val="35000"/>
            </a:spcAft>
            <a:buNone/>
          </a:pPr>
          <a:r>
            <a:rPr lang="en-US" sz="1800" b="0" i="0" kern="1200"/>
            <a:t>Describe three methods included in cognitive behavioral therapy to help treat anxiety disorders.</a:t>
          </a:r>
          <a:endParaRPr lang="en-US" sz="1800" kern="1200"/>
        </a:p>
      </dsp:txBody>
      <dsp:txXfrm>
        <a:off x="3692171" y="1057030"/>
        <a:ext cx="3356519" cy="1668995"/>
      </dsp:txXfrm>
    </dsp:sp>
    <dsp:sp modelId="{3088DF68-D5F6-4744-B798-CAD82732EB1D}">
      <dsp:nvSpPr>
        <dsp:cNvPr id="0" name=""/>
        <dsp:cNvSpPr/>
      </dsp:nvSpPr>
      <dsp:spPr>
        <a:xfrm>
          <a:off x="4953182" y="278165"/>
          <a:ext cx="834497" cy="8344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061" tIns="12700" rIns="65061" bIns="12700" numCol="1" spcCol="1270" anchor="ctr" anchorCtr="0">
          <a:noAutofit/>
        </a:bodyPr>
        <a:lstStyle/>
        <a:p>
          <a:pPr marL="0" lvl="0" indent="0" algn="ctr" defTabSz="1778000">
            <a:lnSpc>
              <a:spcPct val="90000"/>
            </a:lnSpc>
            <a:spcBef>
              <a:spcPct val="0"/>
            </a:spcBef>
            <a:spcAft>
              <a:spcPct val="35000"/>
            </a:spcAft>
            <a:buNone/>
          </a:pPr>
          <a:r>
            <a:rPr lang="en-US" sz="4000" kern="1200"/>
            <a:t>2</a:t>
          </a:r>
        </a:p>
      </dsp:txBody>
      <dsp:txXfrm>
        <a:off x="5075391" y="400374"/>
        <a:ext cx="590079" cy="590079"/>
      </dsp:txXfrm>
    </dsp:sp>
    <dsp:sp modelId="{A486D914-E998-4F74-AF0F-7D77C20B936E}">
      <dsp:nvSpPr>
        <dsp:cNvPr id="0" name=""/>
        <dsp:cNvSpPr/>
      </dsp:nvSpPr>
      <dsp:spPr>
        <a:xfrm>
          <a:off x="3692171" y="2781587"/>
          <a:ext cx="3356519"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44D897-7784-402E-B0C9-A01D3DF30AD5}">
      <dsp:nvSpPr>
        <dsp:cNvPr id="0" name=""/>
        <dsp:cNvSpPr/>
      </dsp:nvSpPr>
      <dsp:spPr>
        <a:xfrm>
          <a:off x="7384343" y="0"/>
          <a:ext cx="3356519" cy="27816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1687" tIns="330200" rIns="261687" bIns="330200" numCol="1" spcCol="1270" anchor="t" anchorCtr="0">
          <a:noAutofit/>
        </a:bodyPr>
        <a:lstStyle/>
        <a:p>
          <a:pPr marL="0" lvl="0" indent="0" algn="l" defTabSz="800100">
            <a:lnSpc>
              <a:spcPct val="90000"/>
            </a:lnSpc>
            <a:spcBef>
              <a:spcPct val="0"/>
            </a:spcBef>
            <a:spcAft>
              <a:spcPct val="35000"/>
            </a:spcAft>
            <a:buNone/>
          </a:pPr>
          <a:r>
            <a:rPr lang="en-US" sz="1800" b="0" i="0" kern="1200"/>
            <a:t>Discuss when treatment of an anxiety disorder with an SSRI may be indicated.</a:t>
          </a:r>
          <a:endParaRPr lang="en-US" sz="1800" kern="1200"/>
        </a:p>
      </dsp:txBody>
      <dsp:txXfrm>
        <a:off x="7384343" y="1057030"/>
        <a:ext cx="3356519" cy="1668995"/>
      </dsp:txXfrm>
    </dsp:sp>
    <dsp:sp modelId="{073215B2-F0BA-4F73-B32B-4E8B2B19FE62}">
      <dsp:nvSpPr>
        <dsp:cNvPr id="0" name=""/>
        <dsp:cNvSpPr/>
      </dsp:nvSpPr>
      <dsp:spPr>
        <a:xfrm>
          <a:off x="8645354" y="278165"/>
          <a:ext cx="834497" cy="8344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061" tIns="12700" rIns="65061" bIns="12700" numCol="1" spcCol="1270" anchor="ctr" anchorCtr="0">
          <a:noAutofit/>
        </a:bodyPr>
        <a:lstStyle/>
        <a:p>
          <a:pPr marL="0" lvl="0" indent="0" algn="ctr" defTabSz="1778000">
            <a:lnSpc>
              <a:spcPct val="90000"/>
            </a:lnSpc>
            <a:spcBef>
              <a:spcPct val="0"/>
            </a:spcBef>
            <a:spcAft>
              <a:spcPct val="35000"/>
            </a:spcAft>
            <a:buNone/>
          </a:pPr>
          <a:r>
            <a:rPr lang="en-US" sz="4000" kern="1200"/>
            <a:t>3</a:t>
          </a:r>
        </a:p>
      </dsp:txBody>
      <dsp:txXfrm>
        <a:off x="8767563" y="400374"/>
        <a:ext cx="590079" cy="590079"/>
      </dsp:txXfrm>
    </dsp:sp>
    <dsp:sp modelId="{8D7A67CE-D0C2-43BA-9AC7-F30373C6EBF4}">
      <dsp:nvSpPr>
        <dsp:cNvPr id="0" name=""/>
        <dsp:cNvSpPr/>
      </dsp:nvSpPr>
      <dsp:spPr>
        <a:xfrm>
          <a:off x="7384343" y="2781587"/>
          <a:ext cx="3356519"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4489F-DAC5-4505-933C-A7CDCE5799BF}">
      <dsp:nvSpPr>
        <dsp:cNvPr id="0" name=""/>
        <dsp:cNvSpPr/>
      </dsp:nvSpPr>
      <dsp:spPr>
        <a:xfrm>
          <a:off x="591147" y="1336639"/>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50DF81-E860-40EB-8F04-87F9155C49C2}">
      <dsp:nvSpPr>
        <dsp:cNvPr id="0" name=""/>
        <dsp:cNvSpPr/>
      </dsp:nvSpPr>
      <dsp:spPr>
        <a:xfrm>
          <a:off x="96147" y="241688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a:t>Diagnostic Criteria</a:t>
          </a:r>
        </a:p>
      </dsp:txBody>
      <dsp:txXfrm>
        <a:off x="96147" y="2416886"/>
        <a:ext cx="1800000" cy="720000"/>
      </dsp:txXfrm>
    </dsp:sp>
    <dsp:sp modelId="{2071E320-A3E9-405D-AB90-930B129191F3}">
      <dsp:nvSpPr>
        <dsp:cNvPr id="0" name=""/>
        <dsp:cNvSpPr/>
      </dsp:nvSpPr>
      <dsp:spPr>
        <a:xfrm>
          <a:off x="2706147" y="1336639"/>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9A154-7FCC-4FE1-8893-D5ACC50CE8FF}">
      <dsp:nvSpPr>
        <dsp:cNvPr id="0" name=""/>
        <dsp:cNvSpPr/>
      </dsp:nvSpPr>
      <dsp:spPr>
        <a:xfrm>
          <a:off x="2211147" y="241688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a:t>Differential Diagnosis</a:t>
          </a:r>
        </a:p>
      </dsp:txBody>
      <dsp:txXfrm>
        <a:off x="2211147" y="2416886"/>
        <a:ext cx="1800000" cy="720000"/>
      </dsp:txXfrm>
    </dsp:sp>
    <dsp:sp modelId="{6F6116E8-0F42-41B3-B7D4-24706E489C77}">
      <dsp:nvSpPr>
        <dsp:cNvPr id="0" name=""/>
        <dsp:cNvSpPr/>
      </dsp:nvSpPr>
      <dsp:spPr>
        <a:xfrm>
          <a:off x="4821147" y="1336639"/>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A1168F-BF06-47A5-88D5-5D61E2644FA6}">
      <dsp:nvSpPr>
        <dsp:cNvPr id="0" name=""/>
        <dsp:cNvSpPr/>
      </dsp:nvSpPr>
      <dsp:spPr>
        <a:xfrm>
          <a:off x="4326147" y="241688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a:t>Evaluation</a:t>
          </a:r>
        </a:p>
      </dsp:txBody>
      <dsp:txXfrm>
        <a:off x="4326147" y="2416886"/>
        <a:ext cx="1800000" cy="720000"/>
      </dsp:txXfrm>
    </dsp:sp>
    <dsp:sp modelId="{4868CC1F-6090-4301-8FF4-324CB305DF33}">
      <dsp:nvSpPr>
        <dsp:cNvPr id="0" name=""/>
        <dsp:cNvSpPr/>
      </dsp:nvSpPr>
      <dsp:spPr>
        <a:xfrm>
          <a:off x="6936147" y="1336639"/>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EDC7E-C8D4-46D6-803C-9822381B96C0}">
      <dsp:nvSpPr>
        <dsp:cNvPr id="0" name=""/>
        <dsp:cNvSpPr/>
      </dsp:nvSpPr>
      <dsp:spPr>
        <a:xfrm>
          <a:off x="6441147" y="241688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a:t>Sample Language to use in the office</a:t>
          </a:r>
        </a:p>
      </dsp:txBody>
      <dsp:txXfrm>
        <a:off x="6441147" y="2416886"/>
        <a:ext cx="1800000" cy="720000"/>
      </dsp:txXfrm>
    </dsp:sp>
    <dsp:sp modelId="{35170858-FA1C-4AD6-959F-39631A8D6F80}">
      <dsp:nvSpPr>
        <dsp:cNvPr id="0" name=""/>
        <dsp:cNvSpPr/>
      </dsp:nvSpPr>
      <dsp:spPr>
        <a:xfrm>
          <a:off x="9051147" y="1336639"/>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3212A3-671D-43FE-B059-E8DB2E6A2F4F}">
      <dsp:nvSpPr>
        <dsp:cNvPr id="0" name=""/>
        <dsp:cNvSpPr/>
      </dsp:nvSpPr>
      <dsp:spPr>
        <a:xfrm>
          <a:off x="8556147" y="241688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a:t>Treatment Options</a:t>
          </a:r>
        </a:p>
      </dsp:txBody>
      <dsp:txXfrm>
        <a:off x="8556147" y="2416886"/>
        <a:ext cx="18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C0DC8-C015-4F9A-8FF1-D280A1F94A76}">
      <dsp:nvSpPr>
        <dsp:cNvPr id="0" name=""/>
        <dsp:cNvSpPr/>
      </dsp:nvSpPr>
      <dsp:spPr>
        <a:xfrm>
          <a:off x="0" y="597"/>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55884C-A173-440E-8666-E9DD111E9A52}">
      <dsp:nvSpPr>
        <dsp:cNvPr id="0" name=""/>
        <dsp:cNvSpPr/>
      </dsp:nvSpPr>
      <dsp:spPr>
        <a:xfrm>
          <a:off x="0" y="597"/>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Separation Anxiety Disorder</a:t>
          </a:r>
        </a:p>
      </dsp:txBody>
      <dsp:txXfrm>
        <a:off x="0" y="597"/>
        <a:ext cx="10740863" cy="543352"/>
      </dsp:txXfrm>
    </dsp:sp>
    <dsp:sp modelId="{CB4C6B67-AB49-4AA8-80CC-7B7F6E5DB25F}">
      <dsp:nvSpPr>
        <dsp:cNvPr id="0" name=""/>
        <dsp:cNvSpPr/>
      </dsp:nvSpPr>
      <dsp:spPr>
        <a:xfrm>
          <a:off x="0" y="543950"/>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895483-B606-4ADE-9DAA-CDCA0D51BDE7}">
      <dsp:nvSpPr>
        <dsp:cNvPr id="0" name=""/>
        <dsp:cNvSpPr/>
      </dsp:nvSpPr>
      <dsp:spPr>
        <a:xfrm>
          <a:off x="0" y="543950"/>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Selective Mutism</a:t>
          </a:r>
        </a:p>
      </dsp:txBody>
      <dsp:txXfrm>
        <a:off x="0" y="543950"/>
        <a:ext cx="10740863" cy="543352"/>
      </dsp:txXfrm>
    </dsp:sp>
    <dsp:sp modelId="{B0604096-0641-4A1C-B820-2739BB6CD293}">
      <dsp:nvSpPr>
        <dsp:cNvPr id="0" name=""/>
        <dsp:cNvSpPr/>
      </dsp:nvSpPr>
      <dsp:spPr>
        <a:xfrm>
          <a:off x="0" y="1087303"/>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5F3504-1902-4C6C-B8EB-D504409E4E1D}">
      <dsp:nvSpPr>
        <dsp:cNvPr id="0" name=""/>
        <dsp:cNvSpPr/>
      </dsp:nvSpPr>
      <dsp:spPr>
        <a:xfrm>
          <a:off x="0" y="1087303"/>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Specific Phobia</a:t>
          </a:r>
        </a:p>
      </dsp:txBody>
      <dsp:txXfrm>
        <a:off x="0" y="1087303"/>
        <a:ext cx="10740863" cy="543352"/>
      </dsp:txXfrm>
    </dsp:sp>
    <dsp:sp modelId="{4C473F8B-7707-4F39-B414-4F0473747B32}">
      <dsp:nvSpPr>
        <dsp:cNvPr id="0" name=""/>
        <dsp:cNvSpPr/>
      </dsp:nvSpPr>
      <dsp:spPr>
        <a:xfrm>
          <a:off x="0" y="1630656"/>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B8459A-349F-4110-A7BF-0CF65BAA1838}">
      <dsp:nvSpPr>
        <dsp:cNvPr id="0" name=""/>
        <dsp:cNvSpPr/>
      </dsp:nvSpPr>
      <dsp:spPr>
        <a:xfrm>
          <a:off x="0" y="1630656"/>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Social Anxiety Disorder (Social Phobia)</a:t>
          </a:r>
        </a:p>
      </dsp:txBody>
      <dsp:txXfrm>
        <a:off x="0" y="1630656"/>
        <a:ext cx="10740863" cy="543352"/>
      </dsp:txXfrm>
    </dsp:sp>
    <dsp:sp modelId="{3DD06BAB-7A1D-4AB1-9689-9657EF22E6D3}">
      <dsp:nvSpPr>
        <dsp:cNvPr id="0" name=""/>
        <dsp:cNvSpPr/>
      </dsp:nvSpPr>
      <dsp:spPr>
        <a:xfrm>
          <a:off x="0" y="2174009"/>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C68897-439F-4762-AC24-8C1E8B44E45E}">
      <dsp:nvSpPr>
        <dsp:cNvPr id="0" name=""/>
        <dsp:cNvSpPr/>
      </dsp:nvSpPr>
      <dsp:spPr>
        <a:xfrm>
          <a:off x="0" y="2174009"/>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Panic Disorder</a:t>
          </a:r>
        </a:p>
      </dsp:txBody>
      <dsp:txXfrm>
        <a:off x="0" y="2174009"/>
        <a:ext cx="10740863" cy="543352"/>
      </dsp:txXfrm>
    </dsp:sp>
    <dsp:sp modelId="{3A9D66BF-91D6-4081-A402-6632747F3EE1}">
      <dsp:nvSpPr>
        <dsp:cNvPr id="0" name=""/>
        <dsp:cNvSpPr/>
      </dsp:nvSpPr>
      <dsp:spPr>
        <a:xfrm>
          <a:off x="0" y="2717361"/>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888570-E77E-46DF-B83F-14E96109975D}">
      <dsp:nvSpPr>
        <dsp:cNvPr id="0" name=""/>
        <dsp:cNvSpPr/>
      </dsp:nvSpPr>
      <dsp:spPr>
        <a:xfrm>
          <a:off x="0" y="2717361"/>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Agoraphobia</a:t>
          </a:r>
        </a:p>
      </dsp:txBody>
      <dsp:txXfrm>
        <a:off x="0" y="2717361"/>
        <a:ext cx="10740863" cy="543352"/>
      </dsp:txXfrm>
    </dsp:sp>
    <dsp:sp modelId="{871B37AC-AA18-426D-B142-C966C37565D0}">
      <dsp:nvSpPr>
        <dsp:cNvPr id="0" name=""/>
        <dsp:cNvSpPr/>
      </dsp:nvSpPr>
      <dsp:spPr>
        <a:xfrm>
          <a:off x="0" y="3260714"/>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5994-F5F8-4CC9-AE93-25F59C82C1D7}">
      <dsp:nvSpPr>
        <dsp:cNvPr id="0" name=""/>
        <dsp:cNvSpPr/>
      </dsp:nvSpPr>
      <dsp:spPr>
        <a:xfrm>
          <a:off x="0" y="3260714"/>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Generalized Anxiety Disorder</a:t>
          </a:r>
        </a:p>
      </dsp:txBody>
      <dsp:txXfrm>
        <a:off x="0" y="3260714"/>
        <a:ext cx="10740863" cy="543352"/>
      </dsp:txXfrm>
    </dsp:sp>
    <dsp:sp modelId="{AD7C2877-9204-48FA-BEDF-F992CFB1CD83}">
      <dsp:nvSpPr>
        <dsp:cNvPr id="0" name=""/>
        <dsp:cNvSpPr/>
      </dsp:nvSpPr>
      <dsp:spPr>
        <a:xfrm>
          <a:off x="0" y="3804067"/>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BCC69F-9DF6-451B-B9CD-58FD0341B7E9}">
      <dsp:nvSpPr>
        <dsp:cNvPr id="0" name=""/>
        <dsp:cNvSpPr/>
      </dsp:nvSpPr>
      <dsp:spPr>
        <a:xfrm>
          <a:off x="0" y="3804067"/>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Substance/Medication-induced Anxiety Disorder</a:t>
          </a:r>
        </a:p>
      </dsp:txBody>
      <dsp:txXfrm>
        <a:off x="0" y="3804067"/>
        <a:ext cx="10740863" cy="543352"/>
      </dsp:txXfrm>
    </dsp:sp>
    <dsp:sp modelId="{9D8EE7DF-B721-4B5E-94A3-1A89B16A45CD}">
      <dsp:nvSpPr>
        <dsp:cNvPr id="0" name=""/>
        <dsp:cNvSpPr/>
      </dsp:nvSpPr>
      <dsp:spPr>
        <a:xfrm>
          <a:off x="0" y="4347420"/>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347097-E04D-49E5-B103-417701EB9E2D}">
      <dsp:nvSpPr>
        <dsp:cNvPr id="0" name=""/>
        <dsp:cNvSpPr/>
      </dsp:nvSpPr>
      <dsp:spPr>
        <a:xfrm>
          <a:off x="0" y="4347420"/>
          <a:ext cx="10740863" cy="543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Anxiety Disorder due to another Medical Condition</a:t>
          </a:r>
        </a:p>
      </dsp:txBody>
      <dsp:txXfrm>
        <a:off x="0" y="4347420"/>
        <a:ext cx="10740863" cy="543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C6AB1-22D4-49E1-9196-12D3739D0F9A}">
      <dsp:nvSpPr>
        <dsp:cNvPr id="0" name=""/>
        <dsp:cNvSpPr/>
      </dsp:nvSpPr>
      <dsp:spPr>
        <a:xfrm>
          <a:off x="0" y="480"/>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7423B8-2F51-404F-8FF9-C78F036683E2}">
      <dsp:nvSpPr>
        <dsp:cNvPr id="0" name=""/>
        <dsp:cNvSpPr/>
      </dsp:nvSpPr>
      <dsp:spPr>
        <a:xfrm>
          <a:off x="0" y="480"/>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OCD</a:t>
          </a:r>
        </a:p>
      </dsp:txBody>
      <dsp:txXfrm>
        <a:off x="0" y="480"/>
        <a:ext cx="10740863" cy="561660"/>
      </dsp:txXfrm>
    </dsp:sp>
    <dsp:sp modelId="{20FA388D-386A-4490-B1E8-EC5F8E9CA8F7}">
      <dsp:nvSpPr>
        <dsp:cNvPr id="0" name=""/>
        <dsp:cNvSpPr/>
      </dsp:nvSpPr>
      <dsp:spPr>
        <a:xfrm>
          <a:off x="0" y="562141"/>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1BC26-FE44-436D-8415-661AC5145AE2}">
      <dsp:nvSpPr>
        <dsp:cNvPr id="0" name=""/>
        <dsp:cNvSpPr/>
      </dsp:nvSpPr>
      <dsp:spPr>
        <a:xfrm>
          <a:off x="0" y="562141"/>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PTSD</a:t>
          </a:r>
        </a:p>
      </dsp:txBody>
      <dsp:txXfrm>
        <a:off x="0" y="562141"/>
        <a:ext cx="10740863" cy="561660"/>
      </dsp:txXfrm>
    </dsp:sp>
    <dsp:sp modelId="{63D29ADF-9785-4FC1-8937-E2B77223A157}">
      <dsp:nvSpPr>
        <dsp:cNvPr id="0" name=""/>
        <dsp:cNvSpPr/>
      </dsp:nvSpPr>
      <dsp:spPr>
        <a:xfrm>
          <a:off x="0" y="1123802"/>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4236B7-322B-4BBC-BBB4-6D1C7DD81535}">
      <dsp:nvSpPr>
        <dsp:cNvPr id="0" name=""/>
        <dsp:cNvSpPr/>
      </dsp:nvSpPr>
      <dsp:spPr>
        <a:xfrm>
          <a:off x="0" y="1123802"/>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Substance Use</a:t>
          </a:r>
        </a:p>
      </dsp:txBody>
      <dsp:txXfrm>
        <a:off x="0" y="1123802"/>
        <a:ext cx="10740863" cy="561660"/>
      </dsp:txXfrm>
    </dsp:sp>
    <dsp:sp modelId="{FD03C05B-9688-46BC-A0D8-E91AD93E18DB}">
      <dsp:nvSpPr>
        <dsp:cNvPr id="0" name=""/>
        <dsp:cNvSpPr/>
      </dsp:nvSpPr>
      <dsp:spPr>
        <a:xfrm>
          <a:off x="0" y="1685463"/>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D8E45-08D7-4A11-ADB4-742C6ED02B96}">
      <dsp:nvSpPr>
        <dsp:cNvPr id="0" name=""/>
        <dsp:cNvSpPr/>
      </dsp:nvSpPr>
      <dsp:spPr>
        <a:xfrm>
          <a:off x="0" y="1685463"/>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Adjustment Disorder</a:t>
          </a:r>
        </a:p>
      </dsp:txBody>
      <dsp:txXfrm>
        <a:off x="0" y="1685463"/>
        <a:ext cx="10740863" cy="561660"/>
      </dsp:txXfrm>
    </dsp:sp>
    <dsp:sp modelId="{93D4B667-06FD-4905-8383-EA997F10D48E}">
      <dsp:nvSpPr>
        <dsp:cNvPr id="0" name=""/>
        <dsp:cNvSpPr/>
      </dsp:nvSpPr>
      <dsp:spPr>
        <a:xfrm>
          <a:off x="0" y="2247123"/>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04D82E-9D80-47F8-B4E8-B407E057CEEE}">
      <dsp:nvSpPr>
        <dsp:cNvPr id="0" name=""/>
        <dsp:cNvSpPr/>
      </dsp:nvSpPr>
      <dsp:spPr>
        <a:xfrm>
          <a:off x="0" y="2247123"/>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MDD</a:t>
          </a:r>
        </a:p>
      </dsp:txBody>
      <dsp:txXfrm>
        <a:off x="0" y="2247123"/>
        <a:ext cx="10740863" cy="561660"/>
      </dsp:txXfrm>
    </dsp:sp>
    <dsp:sp modelId="{C649715D-BBCD-4F3D-A149-B8DD657F6785}">
      <dsp:nvSpPr>
        <dsp:cNvPr id="0" name=""/>
        <dsp:cNvSpPr/>
      </dsp:nvSpPr>
      <dsp:spPr>
        <a:xfrm>
          <a:off x="0" y="2808784"/>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70E419-FAE8-4EA1-BD0F-C91A44637ED5}">
      <dsp:nvSpPr>
        <dsp:cNvPr id="0" name=""/>
        <dsp:cNvSpPr/>
      </dsp:nvSpPr>
      <dsp:spPr>
        <a:xfrm>
          <a:off x="0" y="2808784"/>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Psychosis</a:t>
          </a:r>
        </a:p>
      </dsp:txBody>
      <dsp:txXfrm>
        <a:off x="0" y="2808784"/>
        <a:ext cx="10740863" cy="561660"/>
      </dsp:txXfrm>
    </dsp:sp>
    <dsp:sp modelId="{B14D5A04-1600-4371-9697-FF6A00823B36}">
      <dsp:nvSpPr>
        <dsp:cNvPr id="0" name=""/>
        <dsp:cNvSpPr/>
      </dsp:nvSpPr>
      <dsp:spPr>
        <a:xfrm>
          <a:off x="0" y="3370445"/>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1DE669-DE30-4792-8F49-14B678A9E880}">
      <dsp:nvSpPr>
        <dsp:cNvPr id="0" name=""/>
        <dsp:cNvSpPr/>
      </dsp:nvSpPr>
      <dsp:spPr>
        <a:xfrm>
          <a:off x="0" y="3370445"/>
          <a:ext cx="10740863" cy="56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Due to a medical condition (hyperthyroidism, arrhythmia, </a:t>
          </a:r>
          <a:r>
            <a:rPr lang="en-US" sz="2600" kern="1200" dirty="0" err="1"/>
            <a:t>etc</a:t>
          </a:r>
          <a:r>
            <a:rPr lang="en-US" sz="2600" kern="1200" dirty="0"/>
            <a:t>)</a:t>
          </a:r>
        </a:p>
      </dsp:txBody>
      <dsp:txXfrm>
        <a:off x="0" y="3370445"/>
        <a:ext cx="10740863" cy="5616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E23B9-A851-4774-A4EA-E895E39D4C1F}">
      <dsp:nvSpPr>
        <dsp:cNvPr id="0" name=""/>
        <dsp:cNvSpPr/>
      </dsp:nvSpPr>
      <dsp:spPr>
        <a:xfrm>
          <a:off x="3146" y="343626"/>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Psychoeducation of parents and child</a:t>
          </a:r>
        </a:p>
      </dsp:txBody>
      <dsp:txXfrm>
        <a:off x="3146" y="343626"/>
        <a:ext cx="2496411" cy="1497846"/>
      </dsp:txXfrm>
    </dsp:sp>
    <dsp:sp modelId="{B6A3BBD8-DFE4-4395-82A4-DB049CD7C4C1}">
      <dsp:nvSpPr>
        <dsp:cNvPr id="0" name=""/>
        <dsp:cNvSpPr/>
      </dsp:nvSpPr>
      <dsp:spPr>
        <a:xfrm>
          <a:off x="2749199" y="343626"/>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Consultation with school personnel, 504 plan, IEP</a:t>
          </a:r>
        </a:p>
      </dsp:txBody>
      <dsp:txXfrm>
        <a:off x="2749199" y="343626"/>
        <a:ext cx="2496411" cy="1497846"/>
      </dsp:txXfrm>
    </dsp:sp>
    <dsp:sp modelId="{8428901A-2208-499A-B045-50D9FE995FED}">
      <dsp:nvSpPr>
        <dsp:cNvPr id="0" name=""/>
        <dsp:cNvSpPr/>
      </dsp:nvSpPr>
      <dsp:spPr>
        <a:xfrm>
          <a:off x="5495252" y="343626"/>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Cognitive behavioral therapy </a:t>
          </a:r>
        </a:p>
      </dsp:txBody>
      <dsp:txXfrm>
        <a:off x="5495252" y="343626"/>
        <a:ext cx="2496411" cy="1497846"/>
      </dsp:txXfrm>
    </dsp:sp>
    <dsp:sp modelId="{5B4D1FE8-4489-4F0B-A5FB-E33BBB843273}">
      <dsp:nvSpPr>
        <dsp:cNvPr id="0" name=""/>
        <dsp:cNvSpPr/>
      </dsp:nvSpPr>
      <dsp:spPr>
        <a:xfrm>
          <a:off x="8241304" y="343626"/>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Group Therapy</a:t>
          </a:r>
        </a:p>
      </dsp:txBody>
      <dsp:txXfrm>
        <a:off x="8241304" y="343626"/>
        <a:ext cx="2496411" cy="1497846"/>
      </dsp:txXfrm>
    </dsp:sp>
    <dsp:sp modelId="{E2137E84-4347-41DE-A75C-33C4E7A4E713}">
      <dsp:nvSpPr>
        <dsp:cNvPr id="0" name=""/>
        <dsp:cNvSpPr/>
      </dsp:nvSpPr>
      <dsp:spPr>
        <a:xfrm>
          <a:off x="3146" y="2091114"/>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Social Skills Training</a:t>
          </a:r>
        </a:p>
      </dsp:txBody>
      <dsp:txXfrm>
        <a:off x="3146" y="2091114"/>
        <a:ext cx="2496411" cy="1497846"/>
      </dsp:txXfrm>
    </dsp:sp>
    <dsp:sp modelId="{4E472558-D75E-47DA-BF22-5ECF6C313FAC}">
      <dsp:nvSpPr>
        <dsp:cNvPr id="0" name=""/>
        <dsp:cNvSpPr/>
      </dsp:nvSpPr>
      <dsp:spPr>
        <a:xfrm>
          <a:off x="2749199" y="2091114"/>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Psychodynamic psychotherapy</a:t>
          </a:r>
        </a:p>
      </dsp:txBody>
      <dsp:txXfrm>
        <a:off x="2749199" y="2091114"/>
        <a:ext cx="2496411" cy="1497846"/>
      </dsp:txXfrm>
    </dsp:sp>
    <dsp:sp modelId="{E9EA03AE-104E-4904-93FF-179A888A5412}">
      <dsp:nvSpPr>
        <dsp:cNvPr id="0" name=""/>
        <dsp:cNvSpPr/>
      </dsp:nvSpPr>
      <dsp:spPr>
        <a:xfrm>
          <a:off x="5495252" y="2091114"/>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Family therapy </a:t>
          </a:r>
        </a:p>
      </dsp:txBody>
      <dsp:txXfrm>
        <a:off x="5495252" y="2091114"/>
        <a:ext cx="2496411" cy="1497846"/>
      </dsp:txXfrm>
    </dsp:sp>
    <dsp:sp modelId="{FB7B161E-7B29-4238-9A21-BB606ABCB3C0}">
      <dsp:nvSpPr>
        <dsp:cNvPr id="0" name=""/>
        <dsp:cNvSpPr/>
      </dsp:nvSpPr>
      <dsp:spPr>
        <a:xfrm>
          <a:off x="8241304" y="2091114"/>
          <a:ext cx="2496411" cy="14978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Pharmacotherapy – SSRIs</a:t>
          </a:r>
        </a:p>
      </dsp:txBody>
      <dsp:txXfrm>
        <a:off x="8241304" y="2091114"/>
        <a:ext cx="2496411" cy="14978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AC69F-95DA-4B5E-955D-8781C285D146}">
      <dsp:nvSpPr>
        <dsp:cNvPr id="0" name=""/>
        <dsp:cNvSpPr/>
      </dsp:nvSpPr>
      <dsp:spPr>
        <a:xfrm>
          <a:off x="0" y="525"/>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7B4BE2-583A-4BA4-91DC-467ABA7FBC33}">
      <dsp:nvSpPr>
        <dsp:cNvPr id="0" name=""/>
        <dsp:cNvSpPr/>
      </dsp:nvSpPr>
      <dsp:spPr>
        <a:xfrm>
          <a:off x="0" y="525"/>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Albano and Kendall (2002) describe 5 components of CBT for childhood anxiety disorders: Coping Cat program (Kendall, 1990)</a:t>
          </a:r>
        </a:p>
      </dsp:txBody>
      <dsp:txXfrm>
        <a:off x="0" y="525"/>
        <a:ext cx="10740863" cy="615410"/>
      </dsp:txXfrm>
    </dsp:sp>
    <dsp:sp modelId="{3CF6F965-C0F2-4C6B-9AB2-41657E3CFF1B}">
      <dsp:nvSpPr>
        <dsp:cNvPr id="0" name=""/>
        <dsp:cNvSpPr/>
      </dsp:nvSpPr>
      <dsp:spPr>
        <a:xfrm>
          <a:off x="0" y="615936"/>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2907BF-D9CB-4C26-82AB-F0E0C59AE4B3}">
      <dsp:nvSpPr>
        <dsp:cNvPr id="0" name=""/>
        <dsp:cNvSpPr/>
      </dsp:nvSpPr>
      <dsp:spPr>
        <a:xfrm>
          <a:off x="0" y="615936"/>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Psychoeducation</a:t>
          </a:r>
        </a:p>
      </dsp:txBody>
      <dsp:txXfrm>
        <a:off x="0" y="615936"/>
        <a:ext cx="10740863" cy="615410"/>
      </dsp:txXfrm>
    </dsp:sp>
    <dsp:sp modelId="{A475B6A0-71B6-4AC6-979A-A06E6B0DDC8A}">
      <dsp:nvSpPr>
        <dsp:cNvPr id="0" name=""/>
        <dsp:cNvSpPr/>
      </dsp:nvSpPr>
      <dsp:spPr>
        <a:xfrm>
          <a:off x="0" y="1231347"/>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A238E-384C-4642-B743-354EF69A1F14}">
      <dsp:nvSpPr>
        <dsp:cNvPr id="0" name=""/>
        <dsp:cNvSpPr/>
      </dsp:nvSpPr>
      <dsp:spPr>
        <a:xfrm>
          <a:off x="0" y="1231347"/>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Somatic management skills training(e.g. relaxation, diaphragmatic breathing, self-monitoring)</a:t>
          </a:r>
        </a:p>
      </dsp:txBody>
      <dsp:txXfrm>
        <a:off x="0" y="1231347"/>
        <a:ext cx="10740863" cy="615410"/>
      </dsp:txXfrm>
    </dsp:sp>
    <dsp:sp modelId="{D7F70DC1-BC1F-48CE-9698-F42FACD44956}">
      <dsp:nvSpPr>
        <dsp:cNvPr id="0" name=""/>
        <dsp:cNvSpPr/>
      </dsp:nvSpPr>
      <dsp:spPr>
        <a:xfrm>
          <a:off x="0" y="1846758"/>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5D778F-EB7B-4625-BD5A-20841F73D82E}">
      <dsp:nvSpPr>
        <dsp:cNvPr id="0" name=""/>
        <dsp:cNvSpPr/>
      </dsp:nvSpPr>
      <dsp:spPr>
        <a:xfrm>
          <a:off x="0" y="1846758"/>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Cognitive restructuring</a:t>
          </a:r>
        </a:p>
      </dsp:txBody>
      <dsp:txXfrm>
        <a:off x="0" y="1846758"/>
        <a:ext cx="10740863" cy="615410"/>
      </dsp:txXfrm>
    </dsp:sp>
    <dsp:sp modelId="{1F80F3D3-9FC4-4B9A-AD96-284EBF294DF4}">
      <dsp:nvSpPr>
        <dsp:cNvPr id="0" name=""/>
        <dsp:cNvSpPr/>
      </dsp:nvSpPr>
      <dsp:spPr>
        <a:xfrm>
          <a:off x="0" y="2462168"/>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599A2D-6912-452D-9024-CC739552EDF1}">
      <dsp:nvSpPr>
        <dsp:cNvPr id="0" name=""/>
        <dsp:cNvSpPr/>
      </dsp:nvSpPr>
      <dsp:spPr>
        <a:xfrm>
          <a:off x="0" y="2462168"/>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Exposure methods (imagined and in vivo with gradual desensitization)</a:t>
          </a:r>
        </a:p>
      </dsp:txBody>
      <dsp:txXfrm>
        <a:off x="0" y="2462168"/>
        <a:ext cx="10740863" cy="615410"/>
      </dsp:txXfrm>
    </dsp:sp>
    <dsp:sp modelId="{17D1B43D-53E7-4E88-ACC1-CA3649B0ADDE}">
      <dsp:nvSpPr>
        <dsp:cNvPr id="0" name=""/>
        <dsp:cNvSpPr/>
      </dsp:nvSpPr>
      <dsp:spPr>
        <a:xfrm>
          <a:off x="0" y="3077579"/>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C71FEB-CD3C-4187-8DF2-F1FBD0550A34}">
      <dsp:nvSpPr>
        <dsp:cNvPr id="0" name=""/>
        <dsp:cNvSpPr/>
      </dsp:nvSpPr>
      <dsp:spPr>
        <a:xfrm>
          <a:off x="0" y="3077579"/>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Relapse prevention (e.g. booster sessions, coordination with parents and school)</a:t>
          </a:r>
        </a:p>
      </dsp:txBody>
      <dsp:txXfrm>
        <a:off x="0" y="3077579"/>
        <a:ext cx="10740863" cy="615410"/>
      </dsp:txXfrm>
    </dsp:sp>
    <dsp:sp modelId="{289DE383-1A65-4864-B710-3470D25409FE}">
      <dsp:nvSpPr>
        <dsp:cNvPr id="0" name=""/>
        <dsp:cNvSpPr/>
      </dsp:nvSpPr>
      <dsp:spPr>
        <a:xfrm>
          <a:off x="0" y="3692990"/>
          <a:ext cx="1074086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26D68E-A9CE-4E03-91C5-64FBBB8EE1D3}">
      <dsp:nvSpPr>
        <dsp:cNvPr id="0" name=""/>
        <dsp:cNvSpPr/>
      </dsp:nvSpPr>
      <dsp:spPr>
        <a:xfrm>
          <a:off x="0" y="3692990"/>
          <a:ext cx="10740863" cy="615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(AACAP 2007)</a:t>
          </a:r>
        </a:p>
      </dsp:txBody>
      <dsp:txXfrm>
        <a:off x="0" y="3692990"/>
        <a:ext cx="10740863" cy="6154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53806-2DF2-4A2B-BC4B-D9C56B7B238F}">
      <dsp:nvSpPr>
        <dsp:cNvPr id="0" name=""/>
        <dsp:cNvSpPr/>
      </dsp:nvSpPr>
      <dsp:spPr>
        <a:xfrm>
          <a:off x="0" y="452019"/>
          <a:ext cx="10740863" cy="8344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363391-7FB6-489D-988D-253CEA7B92F2}">
      <dsp:nvSpPr>
        <dsp:cNvPr id="0" name=""/>
        <dsp:cNvSpPr/>
      </dsp:nvSpPr>
      <dsp:spPr>
        <a:xfrm>
          <a:off x="252435" y="639781"/>
          <a:ext cx="458973" cy="4589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802EDB-B36B-4275-AB7F-523251EBBC83}">
      <dsp:nvSpPr>
        <dsp:cNvPr id="0" name=""/>
        <dsp:cNvSpPr/>
      </dsp:nvSpPr>
      <dsp:spPr>
        <a:xfrm>
          <a:off x="963844" y="452019"/>
          <a:ext cx="9777018" cy="83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18" tIns="88318" rIns="88318" bIns="88318" numCol="1" spcCol="1270" anchor="ctr" anchorCtr="0">
          <a:noAutofit/>
        </a:bodyPr>
        <a:lstStyle/>
        <a:p>
          <a:pPr marL="0" lvl="0" indent="0" algn="l" defTabSz="1111250">
            <a:lnSpc>
              <a:spcPct val="100000"/>
            </a:lnSpc>
            <a:spcBef>
              <a:spcPct val="0"/>
            </a:spcBef>
            <a:spcAft>
              <a:spcPct val="35000"/>
            </a:spcAft>
            <a:buNone/>
          </a:pPr>
          <a:r>
            <a:rPr lang="en-US" sz="2500" kern="1200"/>
            <a:t>August 18 at 12:10pm – Brief Interventions for Anxiety</a:t>
          </a:r>
        </a:p>
      </dsp:txBody>
      <dsp:txXfrm>
        <a:off x="963844" y="452019"/>
        <a:ext cx="9777018" cy="834497"/>
      </dsp:txXfrm>
    </dsp:sp>
    <dsp:sp modelId="{CA65BF2A-DD96-4826-969C-159BDCC6C727}">
      <dsp:nvSpPr>
        <dsp:cNvPr id="0" name=""/>
        <dsp:cNvSpPr/>
      </dsp:nvSpPr>
      <dsp:spPr>
        <a:xfrm>
          <a:off x="0" y="1495141"/>
          <a:ext cx="10740863" cy="8344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CFCB04-FA4F-45C0-9066-7706856A4003}">
      <dsp:nvSpPr>
        <dsp:cNvPr id="0" name=""/>
        <dsp:cNvSpPr/>
      </dsp:nvSpPr>
      <dsp:spPr>
        <a:xfrm>
          <a:off x="252435" y="1682903"/>
          <a:ext cx="458973" cy="4589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60A9A7-57A8-4B59-84ED-DB0074A19D9A}">
      <dsp:nvSpPr>
        <dsp:cNvPr id="0" name=""/>
        <dsp:cNvSpPr/>
      </dsp:nvSpPr>
      <dsp:spPr>
        <a:xfrm>
          <a:off x="963844" y="1495141"/>
          <a:ext cx="9777018" cy="83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18" tIns="88318" rIns="88318" bIns="88318" numCol="1" spcCol="1270" anchor="ctr" anchorCtr="0">
          <a:noAutofit/>
        </a:bodyPr>
        <a:lstStyle/>
        <a:p>
          <a:pPr marL="0" lvl="0" indent="0" algn="l" defTabSz="1111250">
            <a:lnSpc>
              <a:spcPct val="100000"/>
            </a:lnSpc>
            <a:spcBef>
              <a:spcPct val="0"/>
            </a:spcBef>
            <a:spcAft>
              <a:spcPct val="35000"/>
            </a:spcAft>
            <a:buNone/>
          </a:pPr>
          <a:r>
            <a:rPr lang="en-US" sz="2500" kern="1200"/>
            <a:t>August 25 at 12:10pm – Pharmacology for Anxiety</a:t>
          </a:r>
        </a:p>
      </dsp:txBody>
      <dsp:txXfrm>
        <a:off x="963844" y="1495141"/>
        <a:ext cx="9777018" cy="834497"/>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2100-0C68-4CD6-898A-8A01D1BFB6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B339DA-EA75-49C2-9AB7-E6812F6B41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5135FC-55B8-4DF3-951F-01F3BFA281D8}"/>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5" name="Footer Placeholder 4">
            <a:extLst>
              <a:ext uri="{FF2B5EF4-FFF2-40B4-BE49-F238E27FC236}">
                <a16:creationId xmlns:a16="http://schemas.microsoft.com/office/drawing/2014/main" id="{5DAE5092-14D0-4E32-B35C-EB8BDDB35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E33D3-AACF-424D-B968-DD9283ABAAAB}"/>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254667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7A8C-DFEA-4E62-B4B4-38A3BE0BE3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FA279A-A09F-4240-B304-A6DED12F5D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36DB7-D745-45CB-9F1F-E583A781F681}"/>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5" name="Footer Placeholder 4">
            <a:extLst>
              <a:ext uri="{FF2B5EF4-FFF2-40B4-BE49-F238E27FC236}">
                <a16:creationId xmlns:a16="http://schemas.microsoft.com/office/drawing/2014/main" id="{D93EC337-79DD-4824-8A8D-73AAC2814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A536D-D816-4200-8D0B-C44CDEE735F3}"/>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366974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F102BC-7A0F-4566-A6D7-0BC2144238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900EFC-56FE-4CD5-A852-2C5F241D16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38B78-8756-46E3-BDE1-84101CB06D58}"/>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5" name="Footer Placeholder 4">
            <a:extLst>
              <a:ext uri="{FF2B5EF4-FFF2-40B4-BE49-F238E27FC236}">
                <a16:creationId xmlns:a16="http://schemas.microsoft.com/office/drawing/2014/main" id="{845E8ECD-4EEC-47B9-9F39-7E090D328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A373F-CA8B-4121-9042-B192ED64CA15}"/>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851969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Internal pag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231C94-62E3-4B50-A5FA-AD1FD2040847}"/>
              </a:ext>
            </a:extLst>
          </p:cNvPr>
          <p:cNvSpPr>
            <a:spLocks noGrp="1"/>
          </p:cNvSpPr>
          <p:nvPr>
            <p:ph type="body" sz="quarter" idx="10" hasCustomPrompt="1"/>
          </p:nvPr>
        </p:nvSpPr>
        <p:spPr>
          <a:xfrm>
            <a:off x="923764" y="1106495"/>
            <a:ext cx="14430537" cy="493707"/>
          </a:xfrm>
          <a:prstGeom prst="rect">
            <a:avLst/>
          </a:prstGeom>
        </p:spPr>
        <p:txBody>
          <a:bodyPr/>
          <a:lstStyle>
            <a:lvl1pPr marL="0" indent="0">
              <a:lnSpc>
                <a:spcPct val="100000"/>
              </a:lnSpc>
              <a:spcBef>
                <a:spcPts val="0"/>
              </a:spcBef>
              <a:buNone/>
              <a:defRPr sz="3200" b="1">
                <a:solidFill>
                  <a:srgbClr val="E10016"/>
                </a:solidFill>
                <a:latin typeface="Century Gothic" pitchFamily="34" charset="0"/>
              </a:defRPr>
            </a:lvl1pPr>
            <a:lvl2pPr>
              <a:defRPr sz="1800" b="1">
                <a:solidFill>
                  <a:srgbClr val="FF0000"/>
                </a:solidFill>
              </a:defRPr>
            </a:lvl2pPr>
            <a:lvl3pPr>
              <a:defRPr sz="1800" b="1">
                <a:solidFill>
                  <a:srgbClr val="FF0000"/>
                </a:solidFill>
              </a:defRPr>
            </a:lvl3pPr>
            <a:lvl4pPr>
              <a:defRPr sz="1800" b="1">
                <a:solidFill>
                  <a:srgbClr val="FF0000"/>
                </a:solidFill>
              </a:defRPr>
            </a:lvl4pPr>
            <a:lvl5pPr>
              <a:defRPr sz="1800" b="1">
                <a:solidFill>
                  <a:srgbClr val="FF0000"/>
                </a:solidFill>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E10016"/>
                </a:solidFill>
                <a:effectLst/>
                <a:uLnTx/>
                <a:uFillTx/>
              </a:rPr>
              <a:t>Headline goes here</a:t>
            </a:r>
            <a:endParaRPr kumimoji="0" lang="ru-UA" sz="3200" b="1" i="0" u="none" strike="noStrike" kern="0" cap="none" spc="0" normalizeH="0" baseline="0" noProof="0">
              <a:ln>
                <a:noFill/>
              </a:ln>
              <a:solidFill>
                <a:srgbClr val="E10016"/>
              </a:solidFill>
              <a:effectLst/>
              <a:uLnTx/>
              <a:uFillTx/>
            </a:endParaRPr>
          </a:p>
        </p:txBody>
      </p:sp>
      <p:sp>
        <p:nvSpPr>
          <p:cNvPr id="11" name="Text Placeholder 4">
            <a:extLst>
              <a:ext uri="{FF2B5EF4-FFF2-40B4-BE49-F238E27FC236}">
                <a16:creationId xmlns:a16="http://schemas.microsoft.com/office/drawing/2014/main" id="{0C35F7F6-1AAD-4F9D-AD44-7C5CA1251C43}"/>
              </a:ext>
            </a:extLst>
          </p:cNvPr>
          <p:cNvSpPr>
            <a:spLocks noGrp="1"/>
          </p:cNvSpPr>
          <p:nvPr>
            <p:ph type="body" sz="quarter" idx="11" hasCustomPrompt="1"/>
          </p:nvPr>
        </p:nvSpPr>
        <p:spPr>
          <a:xfrm>
            <a:off x="923757" y="1818918"/>
            <a:ext cx="10740863" cy="2781659"/>
          </a:xfrm>
          <a:prstGeom prst="rect">
            <a:avLst/>
          </a:prstGeom>
        </p:spPr>
        <p:txBody>
          <a:bodyPr/>
          <a:lstStyle>
            <a:lvl1pPr marL="0" indent="0">
              <a:lnSpc>
                <a:spcPct val="100000"/>
              </a:lnSpc>
              <a:spcBef>
                <a:spcPts val="0"/>
              </a:spcBef>
              <a:buNone/>
              <a:defRPr lang="en-US" sz="1800" noProof="0" dirty="0">
                <a:latin typeface="Century Gothic"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sysClr val="windowText" lastClr="000000"/>
                </a:solidFill>
                <a:effectLst/>
                <a:uLnTx/>
                <a:uFillTx/>
              </a:rPr>
              <a:t>This is the primary content slide layout.  Use this format for paragraphs of text, bulleted text or a combination.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sysClr val="windowText" lastClr="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sysClr val="windowText" lastClr="000000"/>
                </a:solidFill>
                <a:effectLst/>
                <a:uLnTx/>
                <a:uFillTx/>
              </a:rPr>
              <a:t>Headlines are a custom shade of red (RGB 223-4-28); do not substitute other colors. The headline font is Century Gothic bold and the text font is Century Gothic (nonbold).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sysClr val="windowText" lastClr="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a:ln>
                  <a:noFill/>
                </a:ln>
                <a:solidFill>
                  <a:sysClr val="windowText" lastClr="000000"/>
                </a:solidFill>
                <a:effectLst/>
                <a:uLnTx/>
                <a:uFillTx/>
              </a:rPr>
              <a:t>Do not use text smaller than 12 pt. Break the content into multiple slides instead.</a:t>
            </a:r>
            <a:endParaRPr kumimoji="0" lang="ru-RU" sz="2000" b="0" i="0" u="none" strike="noStrike" kern="0" cap="none" spc="0" normalizeH="0" baseline="0" noProof="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523020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2-4">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04C8BBF1-ED0C-4FDC-8CBF-87E116DB62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5000"/>
          <a:stretch/>
        </p:blipFill>
        <p:spPr>
          <a:xfrm>
            <a:off x="0" y="-5312"/>
            <a:ext cx="12192000" cy="6217920"/>
          </a:xfrm>
          <a:prstGeom prst="rect">
            <a:avLst/>
          </a:prstGeom>
        </p:spPr>
      </p:pic>
      <p:pic>
        <p:nvPicPr>
          <p:cNvPr id="7" name="Picture 2" descr="D:\хант\!!!!Надеждааа\Children's PPTs-20210708T141911Z-001\Children_s PPTs\CH_fon-07.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33549"/>
          <a:stretch/>
        </p:blipFill>
        <p:spPr bwMode="auto">
          <a:xfrm>
            <a:off x="0" y="2298700"/>
            <a:ext cx="12196235" cy="45593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3">
            <a:extLst>
              <a:ext uri="{FF2B5EF4-FFF2-40B4-BE49-F238E27FC236}">
                <a16:creationId xmlns:a16="http://schemas.microsoft.com/office/drawing/2014/main" id="{9A15986C-BFC1-4196-B644-EC42C96AEF6C}"/>
              </a:ext>
            </a:extLst>
          </p:cNvPr>
          <p:cNvSpPr>
            <a:spLocks noGrp="1"/>
          </p:cNvSpPr>
          <p:nvPr>
            <p:ph type="body" sz="quarter" idx="10" hasCustomPrompt="1"/>
          </p:nvPr>
        </p:nvSpPr>
        <p:spPr>
          <a:xfrm>
            <a:off x="909298" y="4924261"/>
            <a:ext cx="9411172" cy="933615"/>
          </a:xfrm>
          <a:prstGeom prst="rect">
            <a:avLst/>
          </a:prstGeom>
        </p:spPr>
        <p:txBody>
          <a:bodyPr/>
          <a:lstStyle>
            <a:lvl1pPr marL="0" indent="0">
              <a:lnSpc>
                <a:spcPct val="100000"/>
              </a:lnSpc>
              <a:spcBef>
                <a:spcPts val="0"/>
              </a:spcBef>
              <a:buNone/>
              <a:defRPr sz="3200" b="1">
                <a:solidFill>
                  <a:schemeClr val="bg1"/>
                </a:solidFill>
                <a:latin typeface="Century Gothic"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ysClr val="window" lastClr="FFFFFF"/>
                </a:solidFill>
                <a:effectLst/>
                <a:uLnTx/>
                <a:uFillTx/>
              </a:rPr>
              <a:t>Title of presentation goes here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ysClr val="window" lastClr="FFFFFF"/>
                </a:solidFill>
                <a:effectLst/>
                <a:uLnTx/>
                <a:uFillTx/>
              </a:rPr>
              <a:t>and may continue to second line</a:t>
            </a:r>
            <a:endParaRPr kumimoji="0" lang="ru-UA" sz="3200" b="1" i="0" u="none" strike="noStrike" kern="0" cap="none" spc="0" normalizeH="0" baseline="0" noProof="0">
              <a:ln>
                <a:noFill/>
              </a:ln>
              <a:solidFill>
                <a:sysClr val="window" lastClr="FFFFFF"/>
              </a:solidFill>
              <a:effectLst/>
              <a:uLnTx/>
              <a:uFillTx/>
            </a:endParaRPr>
          </a:p>
        </p:txBody>
      </p:sp>
      <p:sp>
        <p:nvSpPr>
          <p:cNvPr id="6" name="Text Placeholder 5">
            <a:extLst>
              <a:ext uri="{FF2B5EF4-FFF2-40B4-BE49-F238E27FC236}">
                <a16:creationId xmlns:a16="http://schemas.microsoft.com/office/drawing/2014/main" id="{824625EF-0A73-4270-B55F-E146865307A3}"/>
              </a:ext>
            </a:extLst>
          </p:cNvPr>
          <p:cNvSpPr>
            <a:spLocks noGrp="1"/>
          </p:cNvSpPr>
          <p:nvPr>
            <p:ph type="body" sz="quarter" idx="11" hasCustomPrompt="1"/>
          </p:nvPr>
        </p:nvSpPr>
        <p:spPr>
          <a:xfrm>
            <a:off x="909298" y="5998192"/>
            <a:ext cx="9603193" cy="311129"/>
          </a:xfrm>
          <a:prstGeom prst="rect">
            <a:avLst/>
          </a:prstGeom>
        </p:spPr>
        <p:txBody>
          <a:bodyPr/>
          <a:lstStyle>
            <a:lvl1pPr marL="0" indent="0">
              <a:lnSpc>
                <a:spcPct val="100000"/>
              </a:lnSpc>
              <a:spcBef>
                <a:spcPts val="0"/>
              </a:spcBef>
              <a:buNone/>
              <a:defRPr sz="1300" b="1">
                <a:solidFill>
                  <a:schemeClr val="bg1"/>
                </a:solidFill>
                <a:latin typeface="Century Gothic"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a:ln>
                  <a:noFill/>
                </a:ln>
                <a:solidFill>
                  <a:sysClr val="window" lastClr="FFFFFF"/>
                </a:solidFill>
                <a:effectLst/>
                <a:uLnTx/>
                <a:uFillTx/>
              </a:rPr>
              <a:t>March 23, 2020|Name of presenter, Title, Department</a:t>
            </a:r>
            <a:endParaRPr kumimoji="0" lang="ru-UA" sz="1300" b="1" i="0" u="none" strike="noStrike" kern="0" cap="none" spc="0" normalizeH="0" baseline="0" noProof="0">
              <a:ln>
                <a:noFill/>
              </a:ln>
              <a:solidFill>
                <a:sysClr val="window" lastClr="FFFFFF"/>
              </a:solidFill>
              <a:effectLst/>
              <a:uLnTx/>
              <a:uFillTx/>
            </a:endParaRPr>
          </a:p>
        </p:txBody>
      </p:sp>
    </p:spTree>
    <p:extLst>
      <p:ext uri="{BB962C8B-B14F-4D97-AF65-F5344CB8AC3E}">
        <p14:creationId xmlns:p14="http://schemas.microsoft.com/office/powerpoint/2010/main" val="120220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F03F-099B-4FF5-8C25-EFF29AF26E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DD17B-9018-4564-BD1A-F2E03D76CD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3587DF-22C4-4047-A900-19837836DFB5}"/>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5" name="Footer Placeholder 4">
            <a:extLst>
              <a:ext uri="{FF2B5EF4-FFF2-40B4-BE49-F238E27FC236}">
                <a16:creationId xmlns:a16="http://schemas.microsoft.com/office/drawing/2014/main" id="{4EC4CDEC-2984-455D-9452-444B96A65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67D1A-166D-40A2-B9C9-7675D7541AA0}"/>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14891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D08E-CAD7-4A31-A653-738EAB4117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2716CC-0CDB-4490-B75F-B66876DAE7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EE8B0-4A0E-4505-994E-554A422ADA90}"/>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5" name="Footer Placeholder 4">
            <a:extLst>
              <a:ext uri="{FF2B5EF4-FFF2-40B4-BE49-F238E27FC236}">
                <a16:creationId xmlns:a16="http://schemas.microsoft.com/office/drawing/2014/main" id="{6D0C6B24-BE28-4186-B674-8B1A6EEF6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812439-8CF8-47CD-AF91-3C5C5BB80D89}"/>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112396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2D874-E9D2-4E74-9FB8-99AA89B59A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6E722-7CA9-4ADD-ACDC-99F7509AD0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F61412-4D4A-409D-9AF6-4CB2285CE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49CDA3-3186-48A1-A0FE-080C9541F270}"/>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6" name="Footer Placeholder 5">
            <a:extLst>
              <a:ext uri="{FF2B5EF4-FFF2-40B4-BE49-F238E27FC236}">
                <a16:creationId xmlns:a16="http://schemas.microsoft.com/office/drawing/2014/main" id="{08D69875-2367-4BBA-9780-3AA9062B1E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A04603-9572-4464-90C8-0E8C1FE36978}"/>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167091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3E4B1-91E1-46D2-8F7E-7BDEE84160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7FF9A8-3F1B-453E-9C6F-E091ACD44D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903DFB-7F89-441A-A576-1D93E9DF9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31AD0A-4C3B-4F65-818E-F9D2233B27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C7C7E6-2C81-4216-A156-F2E402CC3D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48EA5E-84C7-443C-87B3-3814B145E546}"/>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8" name="Footer Placeholder 7">
            <a:extLst>
              <a:ext uri="{FF2B5EF4-FFF2-40B4-BE49-F238E27FC236}">
                <a16:creationId xmlns:a16="http://schemas.microsoft.com/office/drawing/2014/main" id="{7256250C-7ADD-4876-AC40-504AF527B1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8F3210-65B1-446F-B6A0-C7B435782476}"/>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304567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B9C56-9272-47C9-9CB7-DB3A172BA4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83C740-3D47-41B0-8714-76C990E8ED09}"/>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4" name="Footer Placeholder 3">
            <a:extLst>
              <a:ext uri="{FF2B5EF4-FFF2-40B4-BE49-F238E27FC236}">
                <a16:creationId xmlns:a16="http://schemas.microsoft.com/office/drawing/2014/main" id="{C3A4C7E1-D02B-41DA-A2C8-784ED0333E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3A70B-5912-48F5-9549-6D342C690E19}"/>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422112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2F643-B6A7-4149-890C-8E6B3CEE1967}"/>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3" name="Footer Placeholder 2">
            <a:extLst>
              <a:ext uri="{FF2B5EF4-FFF2-40B4-BE49-F238E27FC236}">
                <a16:creationId xmlns:a16="http://schemas.microsoft.com/office/drawing/2014/main" id="{FD8A1BA7-5BC3-4F4D-BBA8-ACD1C526F3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AD30B5-9E78-4528-A7F7-81C964582213}"/>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88872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18CE-E0FD-49BF-8961-CCCC65A88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A9E70B-172C-4726-95AD-5152972A93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1C1AEA-3BB9-49C8-B579-710D650A3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30A08-4EFC-4C4E-AEC7-D862BD2C155F}"/>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6" name="Footer Placeholder 5">
            <a:extLst>
              <a:ext uri="{FF2B5EF4-FFF2-40B4-BE49-F238E27FC236}">
                <a16:creationId xmlns:a16="http://schemas.microsoft.com/office/drawing/2014/main" id="{00BC4FFD-FBB0-4DC5-960D-2D341E2053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F1B3A6-5805-4D6D-B96D-D05C17C572EE}"/>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126106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0FD56-CCFA-4FD0-9845-00D028B797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AA37D9-E36E-4CC0-9CC7-92DF8FBF19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C50D2-981B-47DC-8F0B-D407E1328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9E38E-028F-4D1B-A7CC-0E13A7E57110}"/>
              </a:ext>
            </a:extLst>
          </p:cNvPr>
          <p:cNvSpPr>
            <a:spLocks noGrp="1"/>
          </p:cNvSpPr>
          <p:nvPr>
            <p:ph type="dt" sz="half" idx="10"/>
          </p:nvPr>
        </p:nvSpPr>
        <p:spPr/>
        <p:txBody>
          <a:bodyPr/>
          <a:lstStyle/>
          <a:p>
            <a:fld id="{16D70483-0E9F-4541-99C4-FAA8CFD39459}" type="datetimeFigureOut">
              <a:rPr lang="en-US" smtClean="0"/>
              <a:t>8/8/2022</a:t>
            </a:fld>
            <a:endParaRPr lang="en-US"/>
          </a:p>
        </p:txBody>
      </p:sp>
      <p:sp>
        <p:nvSpPr>
          <p:cNvPr id="6" name="Footer Placeholder 5">
            <a:extLst>
              <a:ext uri="{FF2B5EF4-FFF2-40B4-BE49-F238E27FC236}">
                <a16:creationId xmlns:a16="http://schemas.microsoft.com/office/drawing/2014/main" id="{1F006CB9-0ED1-42B4-94BD-13DF38A2A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8A43B-8BD7-4119-8030-74A86A27DA34}"/>
              </a:ext>
            </a:extLst>
          </p:cNvPr>
          <p:cNvSpPr>
            <a:spLocks noGrp="1"/>
          </p:cNvSpPr>
          <p:nvPr>
            <p:ph type="sldNum" sz="quarter" idx="12"/>
          </p:nvPr>
        </p:nvSpPr>
        <p:spPr/>
        <p:txBody>
          <a:bodyPr/>
          <a:lstStyle/>
          <a:p>
            <a:fld id="{CD113A16-040D-4A9B-AE20-A60F3292F9E0}" type="slidenum">
              <a:rPr lang="en-US" smtClean="0"/>
              <a:t>‹#›</a:t>
            </a:fld>
            <a:endParaRPr lang="en-US"/>
          </a:p>
        </p:txBody>
      </p:sp>
    </p:spTree>
    <p:extLst>
      <p:ext uri="{BB962C8B-B14F-4D97-AF65-F5344CB8AC3E}">
        <p14:creationId xmlns:p14="http://schemas.microsoft.com/office/powerpoint/2010/main" val="101805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020610-36CF-4244-B64D-D66286804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CB5F93-BC39-49C5-B08F-6558D0F9AB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170BE2-8C71-4C25-90BC-C266317792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70483-0E9F-4541-99C4-FAA8CFD39459}" type="datetimeFigureOut">
              <a:rPr lang="en-US" smtClean="0"/>
              <a:t>8/8/2022</a:t>
            </a:fld>
            <a:endParaRPr lang="en-US"/>
          </a:p>
        </p:txBody>
      </p:sp>
      <p:sp>
        <p:nvSpPr>
          <p:cNvPr id="5" name="Footer Placeholder 4">
            <a:extLst>
              <a:ext uri="{FF2B5EF4-FFF2-40B4-BE49-F238E27FC236}">
                <a16:creationId xmlns:a16="http://schemas.microsoft.com/office/drawing/2014/main" id="{78DACCD5-CA33-4B97-A0C6-4C61C779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6041E4-78F9-48C9-A456-8781F97667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13A16-040D-4A9B-AE20-A60F3292F9E0}" type="slidenum">
              <a:rPr lang="en-US" smtClean="0"/>
              <a:t>‹#›</a:t>
            </a:fld>
            <a:endParaRPr lang="en-US"/>
          </a:p>
        </p:txBody>
      </p:sp>
    </p:spTree>
    <p:extLst>
      <p:ext uri="{BB962C8B-B14F-4D97-AF65-F5344CB8AC3E}">
        <p14:creationId xmlns:p14="http://schemas.microsoft.com/office/powerpoint/2010/main" val="124195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B0603D-A6EC-4D7F-B608-4FAE275295BE}"/>
              </a:ext>
            </a:extLst>
          </p:cNvPr>
          <p:cNvSpPr>
            <a:spLocks noGrp="1"/>
          </p:cNvSpPr>
          <p:nvPr>
            <p:ph type="body" sz="quarter" idx="10"/>
          </p:nvPr>
        </p:nvSpPr>
        <p:spPr>
          <a:xfrm>
            <a:off x="2205974" y="4924261"/>
            <a:ext cx="8037665" cy="933615"/>
          </a:xfrm>
        </p:spPr>
        <p:txBody>
          <a:bodyPr>
            <a:normAutofit fontScale="92500" lnSpcReduction="10000"/>
          </a:bodyPr>
          <a:lstStyle/>
          <a:p>
            <a:r>
              <a:rPr lang="en-US" b="0" i="0" dirty="0">
                <a:effectLst/>
                <a:latin typeface="Calibri" panose="020F0502020204030204" pitchFamily="34" charset="0"/>
              </a:rPr>
              <a:t>Evaluation and Management of Anxiety Disorders in Pediatric Primary Care</a:t>
            </a:r>
            <a:endParaRPr lang="en-US" dirty="0"/>
          </a:p>
        </p:txBody>
      </p:sp>
      <p:sp>
        <p:nvSpPr>
          <p:cNvPr id="3" name="Text Placeholder 2">
            <a:extLst>
              <a:ext uri="{FF2B5EF4-FFF2-40B4-BE49-F238E27FC236}">
                <a16:creationId xmlns:a16="http://schemas.microsoft.com/office/drawing/2014/main" id="{813C1865-B979-40FA-BEA0-B450904D73ED}"/>
              </a:ext>
            </a:extLst>
          </p:cNvPr>
          <p:cNvSpPr>
            <a:spLocks noGrp="1"/>
          </p:cNvSpPr>
          <p:nvPr>
            <p:ph type="body" sz="quarter" idx="11"/>
          </p:nvPr>
        </p:nvSpPr>
        <p:spPr>
          <a:xfrm>
            <a:off x="2205974" y="5998192"/>
            <a:ext cx="8037665" cy="415860"/>
          </a:xfrm>
        </p:spPr>
        <p:txBody>
          <a:bodyPr>
            <a:normAutofit fontScale="92500" lnSpcReduction="20000"/>
          </a:bodyPr>
          <a:lstStyle/>
          <a:p>
            <a:r>
              <a:rPr lang="en-US" dirty="0"/>
              <a:t>8/8/2022		Laura Willing, MD  Department of Psychiatry</a:t>
            </a:r>
          </a:p>
          <a:p>
            <a:r>
              <a:rPr lang="en-US" dirty="0"/>
              <a:t>		With Special Thanks to Lisa Cullins, MD</a:t>
            </a:r>
          </a:p>
        </p:txBody>
      </p:sp>
    </p:spTree>
    <p:extLst>
      <p:ext uri="{BB962C8B-B14F-4D97-AF65-F5344CB8AC3E}">
        <p14:creationId xmlns:p14="http://schemas.microsoft.com/office/powerpoint/2010/main" val="29298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225497-48DC-45B9-9AB4-7033183EA573}"/>
              </a:ext>
            </a:extLst>
          </p:cNvPr>
          <p:cNvSpPr>
            <a:spLocks noGrp="1"/>
          </p:cNvSpPr>
          <p:nvPr>
            <p:ph type="body" sz="quarter" idx="10"/>
          </p:nvPr>
        </p:nvSpPr>
        <p:spPr/>
        <p:txBody>
          <a:bodyPr>
            <a:normAutofit fontScale="92500" lnSpcReduction="20000"/>
          </a:bodyPr>
          <a:lstStyle/>
          <a:p>
            <a:r>
              <a:rPr lang="en-US" dirty="0"/>
              <a:t>Generalized Anxiety Disorder</a:t>
            </a:r>
          </a:p>
        </p:txBody>
      </p:sp>
      <p:sp>
        <p:nvSpPr>
          <p:cNvPr id="3" name="Text Placeholder 2">
            <a:extLst>
              <a:ext uri="{FF2B5EF4-FFF2-40B4-BE49-F238E27FC236}">
                <a16:creationId xmlns:a16="http://schemas.microsoft.com/office/drawing/2014/main" id="{D0856A60-3497-4C1D-A767-94E9A549D581}"/>
              </a:ext>
            </a:extLst>
          </p:cNvPr>
          <p:cNvSpPr>
            <a:spLocks noGrp="1"/>
          </p:cNvSpPr>
          <p:nvPr>
            <p:ph type="body" sz="quarter" idx="11"/>
          </p:nvPr>
        </p:nvSpPr>
        <p:spPr>
          <a:xfrm>
            <a:off x="923757" y="1818918"/>
            <a:ext cx="10740863" cy="4172449"/>
          </a:xfrm>
        </p:spPr>
        <p:txBody>
          <a:bodyPr>
            <a:normAutofit/>
          </a:bodyPr>
          <a:lstStyle/>
          <a:p>
            <a:pPr marL="285750" indent="-285750">
              <a:buFontTx/>
              <a:buChar char="-"/>
            </a:pPr>
            <a:r>
              <a:rPr lang="en-US" sz="1800" dirty="0"/>
              <a:t>Excessive and uncontrollable worry about a number of events or activities. Symptoms present more days than not for at least 6 months. Difficult to control the worry.</a:t>
            </a:r>
          </a:p>
          <a:p>
            <a:pPr marL="285750" indent="-285750">
              <a:buFontTx/>
              <a:buChar char="-"/>
            </a:pPr>
            <a:endParaRPr lang="en-US" dirty="0"/>
          </a:p>
          <a:p>
            <a:pPr marL="285750" indent="-285750">
              <a:buFontTx/>
              <a:buChar char="-"/>
            </a:pPr>
            <a:r>
              <a:rPr lang="en-US" sz="1800" dirty="0"/>
              <a:t>In children there also has to be the presence of </a:t>
            </a:r>
            <a:r>
              <a:rPr lang="en-US" sz="1800" b="1" dirty="0"/>
              <a:t>one</a:t>
            </a:r>
            <a:r>
              <a:rPr lang="en-US" sz="1800" dirty="0"/>
              <a:t> associated symptom such as restlessness or feeling keyed up or on edge, irritability, muscle tension, sleep disturbance, difficulty with concentration or mind going blank, easily fatigued.</a:t>
            </a:r>
          </a:p>
          <a:p>
            <a:endParaRPr lang="en-US" dirty="0"/>
          </a:p>
          <a:p>
            <a:pPr marL="285750" indent="-285750">
              <a:buFontTx/>
              <a:buChar char="-"/>
            </a:pPr>
            <a:r>
              <a:rPr lang="en-US" sz="1800" dirty="0"/>
              <a:t>Specify with/without panic attacks</a:t>
            </a:r>
          </a:p>
          <a:p>
            <a:pPr marL="285750" indent="-285750">
              <a:buFontTx/>
              <a:buChar char="-"/>
            </a:pPr>
            <a:endParaRPr lang="en-US" dirty="0"/>
          </a:p>
          <a:p>
            <a:pPr marL="285750" indent="-285750">
              <a:buFontTx/>
              <a:buChar char="-"/>
            </a:pPr>
            <a:r>
              <a:rPr lang="en-US" dirty="0"/>
              <a:t>Causes significant distress or impairment, not better explained by a substance or medical condition. Not better explained by another mental disorder.</a:t>
            </a:r>
            <a:endParaRPr lang="en-US" sz="1800" dirty="0"/>
          </a:p>
          <a:p>
            <a:endParaRPr lang="en-US" sz="1200" dirty="0"/>
          </a:p>
          <a:p>
            <a:endParaRPr lang="en-US" sz="1200" dirty="0"/>
          </a:p>
          <a:p>
            <a:r>
              <a:rPr lang="en-US" sz="1400" b="0" i="0" dirty="0">
                <a:solidFill>
                  <a:srgbClr val="333333"/>
                </a:solidFill>
                <a:effectLst/>
                <a:latin typeface="Arial" panose="020B0604020202020204" pitchFamily="34" charset="0"/>
              </a:rPr>
              <a:t>American Psychiatric Association. (2013). </a:t>
            </a:r>
            <a:r>
              <a:rPr lang="en-US" sz="1400" b="0" i="1" dirty="0">
                <a:solidFill>
                  <a:srgbClr val="333333"/>
                </a:solidFill>
                <a:effectLst/>
                <a:latin typeface="Arial" panose="020B0604020202020204" pitchFamily="34" charset="0"/>
              </a:rPr>
              <a:t>Diagnostic and statistical manual of mental disorders</a:t>
            </a:r>
            <a:r>
              <a:rPr lang="en-US" sz="1400" b="0" i="0" dirty="0">
                <a:solidFill>
                  <a:srgbClr val="333333"/>
                </a:solidFill>
                <a:effectLst/>
                <a:latin typeface="Arial" panose="020B0604020202020204" pitchFamily="34" charset="0"/>
              </a:rPr>
              <a:t> (5th ed.). https://doi.org/10.1176/appi.books.9780890425596</a:t>
            </a:r>
            <a:endParaRPr lang="en-US" sz="1400" dirty="0"/>
          </a:p>
          <a:p>
            <a:pPr marL="0" indent="0">
              <a:buNone/>
            </a:pPr>
            <a:endParaRPr lang="en-US" dirty="0"/>
          </a:p>
        </p:txBody>
      </p:sp>
    </p:spTree>
    <p:extLst>
      <p:ext uri="{BB962C8B-B14F-4D97-AF65-F5344CB8AC3E}">
        <p14:creationId xmlns:p14="http://schemas.microsoft.com/office/powerpoint/2010/main" val="382217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A1289C-C6E6-42E4-8CBA-16A119FF2B4E}"/>
              </a:ext>
            </a:extLst>
          </p:cNvPr>
          <p:cNvSpPr>
            <a:spLocks noGrp="1"/>
          </p:cNvSpPr>
          <p:nvPr>
            <p:ph type="body" sz="quarter" idx="10"/>
          </p:nvPr>
        </p:nvSpPr>
        <p:spPr/>
        <p:txBody>
          <a:bodyPr>
            <a:normAutofit fontScale="92500" lnSpcReduction="20000"/>
          </a:bodyPr>
          <a:lstStyle/>
          <a:p>
            <a:r>
              <a:rPr lang="en-US" dirty="0"/>
              <a:t>Treatment Options in no particular order</a:t>
            </a:r>
          </a:p>
        </p:txBody>
      </p:sp>
      <p:sp>
        <p:nvSpPr>
          <p:cNvPr id="3" name="Text Placeholder 2">
            <a:extLst>
              <a:ext uri="{FF2B5EF4-FFF2-40B4-BE49-F238E27FC236}">
                <a16:creationId xmlns:a16="http://schemas.microsoft.com/office/drawing/2014/main" id="{F6055ECD-6BB8-41A3-87F1-44A962320970}"/>
              </a:ext>
            </a:extLst>
          </p:cNvPr>
          <p:cNvSpPr>
            <a:spLocks noGrp="1"/>
          </p:cNvSpPr>
          <p:nvPr>
            <p:ph type="body" sz="quarter" idx="11"/>
          </p:nvPr>
        </p:nvSpPr>
        <p:spPr>
          <a:xfrm>
            <a:off x="923757" y="1818918"/>
            <a:ext cx="10740863" cy="4404461"/>
          </a:xfrm>
        </p:spPr>
        <p:txBody>
          <a:bodyPr>
            <a:normAutofit fontScale="85000" lnSpcReduction="20000"/>
          </a:bodyPr>
          <a:lstStyle/>
          <a:p>
            <a:r>
              <a:rPr lang="en-US" sz="3100" dirty="0"/>
              <a:t>Separation Anxiety</a:t>
            </a:r>
          </a:p>
          <a:p>
            <a:pPr lvl="1"/>
            <a:r>
              <a:rPr lang="en-US" sz="3100" dirty="0"/>
              <a:t>CBT, Graded Exposure, SSRI, Parent and Family Intervention</a:t>
            </a:r>
          </a:p>
          <a:p>
            <a:r>
              <a:rPr lang="en-US" sz="3100" dirty="0"/>
              <a:t>Generalized Anxiety Disorder</a:t>
            </a:r>
          </a:p>
          <a:p>
            <a:pPr lvl="1"/>
            <a:r>
              <a:rPr lang="en-US" sz="3100" dirty="0"/>
              <a:t>CBT, SSRI</a:t>
            </a:r>
          </a:p>
          <a:p>
            <a:r>
              <a:rPr lang="en-US" sz="3100" dirty="0"/>
              <a:t>School Refusal</a:t>
            </a:r>
          </a:p>
          <a:p>
            <a:pPr lvl="1"/>
            <a:r>
              <a:rPr lang="en-US" sz="3100" dirty="0"/>
              <a:t>Go to school, CBT</a:t>
            </a:r>
          </a:p>
          <a:p>
            <a:r>
              <a:rPr lang="en-US" sz="3100" dirty="0"/>
              <a:t>Selective Mutism</a:t>
            </a:r>
          </a:p>
          <a:p>
            <a:pPr lvl="1"/>
            <a:r>
              <a:rPr lang="en-US" sz="3100" dirty="0"/>
              <a:t>Behavior Modification (rewards), Graded exposure, DO NOT speak for the child</a:t>
            </a:r>
          </a:p>
          <a:p>
            <a:r>
              <a:rPr lang="en-US" sz="3100" dirty="0"/>
              <a:t>Social Anxiety Disorder</a:t>
            </a:r>
          </a:p>
          <a:p>
            <a:pPr lvl="1"/>
            <a:r>
              <a:rPr lang="en-US" sz="3100" dirty="0"/>
              <a:t>SSRI, CBT, </a:t>
            </a:r>
            <a:r>
              <a:rPr lang="en-US" sz="3100" dirty="0" err="1"/>
              <a:t>CBT+Social</a:t>
            </a:r>
            <a:r>
              <a:rPr lang="en-US" sz="3100" dirty="0"/>
              <a:t> Skills Training, Group therapy</a:t>
            </a:r>
          </a:p>
          <a:p>
            <a:r>
              <a:rPr lang="en-US" sz="3100" dirty="0"/>
              <a:t>Panic Disorder</a:t>
            </a:r>
          </a:p>
          <a:p>
            <a:pPr lvl="1"/>
            <a:r>
              <a:rPr lang="en-US" sz="3100" dirty="0"/>
              <a:t>CBT: cognitive restructuring, interoceptive exposure, SSRI</a:t>
            </a:r>
          </a:p>
          <a:p>
            <a:endParaRPr lang="en-US" dirty="0"/>
          </a:p>
        </p:txBody>
      </p:sp>
    </p:spTree>
    <p:extLst>
      <p:ext uri="{BB962C8B-B14F-4D97-AF65-F5344CB8AC3E}">
        <p14:creationId xmlns:p14="http://schemas.microsoft.com/office/powerpoint/2010/main" val="192909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7F027E-B4FD-4BF0-BB85-8924974D64AB}"/>
              </a:ext>
            </a:extLst>
          </p:cNvPr>
          <p:cNvSpPr>
            <a:spLocks noGrp="1"/>
          </p:cNvSpPr>
          <p:nvPr>
            <p:ph type="body" sz="quarter" idx="10"/>
          </p:nvPr>
        </p:nvSpPr>
        <p:spPr/>
        <p:txBody>
          <a:bodyPr>
            <a:normAutofit fontScale="92500" lnSpcReduction="20000"/>
          </a:bodyPr>
          <a:lstStyle/>
          <a:p>
            <a:r>
              <a:rPr lang="en-US" dirty="0"/>
              <a:t>Separation Anxiety Disorder</a:t>
            </a:r>
          </a:p>
        </p:txBody>
      </p:sp>
      <p:sp>
        <p:nvSpPr>
          <p:cNvPr id="3" name="Text Placeholder 2">
            <a:extLst>
              <a:ext uri="{FF2B5EF4-FFF2-40B4-BE49-F238E27FC236}">
                <a16:creationId xmlns:a16="http://schemas.microsoft.com/office/drawing/2014/main" id="{CA056370-29F9-47F4-9CAC-CB136775F8FD}"/>
              </a:ext>
            </a:extLst>
          </p:cNvPr>
          <p:cNvSpPr>
            <a:spLocks noGrp="1"/>
          </p:cNvSpPr>
          <p:nvPr>
            <p:ph type="body" sz="quarter" idx="11"/>
          </p:nvPr>
        </p:nvSpPr>
        <p:spPr>
          <a:xfrm>
            <a:off x="923757" y="1818918"/>
            <a:ext cx="10740863" cy="4540939"/>
          </a:xfrm>
        </p:spPr>
        <p:txBody>
          <a:bodyPr>
            <a:normAutofit fontScale="77500" lnSpcReduction="20000"/>
          </a:bodyPr>
          <a:lstStyle/>
          <a:p>
            <a:r>
              <a:rPr lang="en-US" sz="2000" dirty="0"/>
              <a:t>Developmentally inappropriate and excessive fear or anxiety concerning separation from those to whom the individual is attached with at least three of the following:</a:t>
            </a:r>
          </a:p>
          <a:p>
            <a:endParaRPr lang="en-US" sz="2000" dirty="0"/>
          </a:p>
          <a:p>
            <a:pPr marL="342900" indent="-342900">
              <a:buFontTx/>
              <a:buChar char="-"/>
            </a:pPr>
            <a:r>
              <a:rPr lang="en-US" sz="2000" dirty="0"/>
              <a:t>Recurrent excessive distress when anticipating or experiencing separation from home or attachment figures</a:t>
            </a:r>
          </a:p>
          <a:p>
            <a:pPr marL="342900" indent="-342900">
              <a:buFontTx/>
              <a:buChar char="-"/>
            </a:pPr>
            <a:r>
              <a:rPr lang="en-US" sz="2000" dirty="0"/>
              <a:t>Persistent and excessive worry about losing major attachment figures</a:t>
            </a:r>
          </a:p>
          <a:p>
            <a:pPr marL="342900" indent="-342900">
              <a:buFontTx/>
              <a:buChar char="-"/>
            </a:pPr>
            <a:r>
              <a:rPr lang="en-US" sz="2000" dirty="0"/>
              <a:t>Persistent and excessive worry about experiencing and event that causes separation</a:t>
            </a:r>
          </a:p>
          <a:p>
            <a:pPr marL="342900" indent="-342900">
              <a:buFontTx/>
              <a:buChar char="-"/>
            </a:pPr>
            <a:r>
              <a:rPr lang="en-US" sz="2000" dirty="0"/>
              <a:t>Persistent reluctance or refusal to go out, away from home because of fear of separation</a:t>
            </a:r>
          </a:p>
          <a:p>
            <a:pPr marL="342900" indent="-342900">
              <a:buFontTx/>
              <a:buChar char="-"/>
            </a:pPr>
            <a:r>
              <a:rPr lang="en-US" sz="2000" dirty="0"/>
              <a:t>Persistent and excessive fear about being alone at home or in other settings</a:t>
            </a:r>
          </a:p>
          <a:p>
            <a:pPr marL="342900" indent="-342900">
              <a:buFontTx/>
              <a:buChar char="-"/>
            </a:pPr>
            <a:r>
              <a:rPr lang="en-US" sz="2000" dirty="0"/>
              <a:t>Persistent reluctance or refusal to sleep away from home or go to sleep without being near a major attachment figure</a:t>
            </a:r>
          </a:p>
          <a:p>
            <a:pPr marL="342900" indent="-342900">
              <a:buFontTx/>
              <a:buChar char="-"/>
            </a:pPr>
            <a:r>
              <a:rPr lang="en-US" sz="2000" dirty="0"/>
              <a:t>Repeated nightmares involving themes of separation</a:t>
            </a:r>
          </a:p>
          <a:p>
            <a:pPr marL="342900" indent="-342900">
              <a:buFontTx/>
              <a:buChar char="-"/>
            </a:pPr>
            <a:r>
              <a:rPr lang="en-US" sz="2000" dirty="0"/>
              <a:t>Repeated complaints of physical symptoms when separation occurs or is anticipated</a:t>
            </a:r>
          </a:p>
          <a:p>
            <a:endParaRPr lang="en-US" sz="2000" dirty="0"/>
          </a:p>
          <a:p>
            <a:endParaRPr lang="en-US" sz="2000" dirty="0"/>
          </a:p>
          <a:p>
            <a:r>
              <a:rPr lang="en-US" sz="2000" dirty="0"/>
              <a:t>Symptoms must be present for 4 weeks and occur between the ages of 6-17.</a:t>
            </a:r>
          </a:p>
          <a:p>
            <a:r>
              <a:rPr lang="en-US" sz="2000" dirty="0"/>
              <a:t>Disturbance causes clinically significant distress or impairment and is not better explained by another mental disorder</a:t>
            </a:r>
          </a:p>
          <a:p>
            <a:endParaRPr lang="en-US" sz="2000" dirty="0"/>
          </a:p>
          <a:p>
            <a:endParaRPr lang="en-US" sz="2000" dirty="0"/>
          </a:p>
          <a:p>
            <a:r>
              <a:rPr lang="en-US" b="0" i="0" dirty="0">
                <a:solidFill>
                  <a:srgbClr val="333333"/>
                </a:solidFill>
                <a:effectLst/>
                <a:latin typeface="Arial" panose="020B0604020202020204" pitchFamily="34" charset="0"/>
              </a:rPr>
              <a:t>American Psychiatric Association. (2013). </a:t>
            </a:r>
            <a:r>
              <a:rPr lang="en-US" b="0" i="1" dirty="0">
                <a:solidFill>
                  <a:srgbClr val="333333"/>
                </a:solidFill>
                <a:effectLst/>
                <a:latin typeface="Arial" panose="020B0604020202020204" pitchFamily="34" charset="0"/>
              </a:rPr>
              <a:t>Diagnostic and statistical manual of mental disorders</a:t>
            </a:r>
            <a:r>
              <a:rPr lang="en-US" b="0" i="0" dirty="0">
                <a:solidFill>
                  <a:srgbClr val="333333"/>
                </a:solidFill>
                <a:effectLst/>
                <a:latin typeface="Arial" panose="020B0604020202020204" pitchFamily="34" charset="0"/>
              </a:rPr>
              <a:t> (5th ed.). https://doi.org/10.1176/appi.books.9780890425596</a:t>
            </a:r>
            <a:endParaRPr lang="en-US" dirty="0"/>
          </a:p>
        </p:txBody>
      </p:sp>
    </p:spTree>
    <p:extLst>
      <p:ext uri="{BB962C8B-B14F-4D97-AF65-F5344CB8AC3E}">
        <p14:creationId xmlns:p14="http://schemas.microsoft.com/office/powerpoint/2010/main" val="338580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08B43B-A55D-4BC0-A9E5-4825230B767D}"/>
              </a:ext>
            </a:extLst>
          </p:cNvPr>
          <p:cNvSpPr>
            <a:spLocks noGrp="1"/>
          </p:cNvSpPr>
          <p:nvPr>
            <p:ph type="body" sz="quarter" idx="10"/>
          </p:nvPr>
        </p:nvSpPr>
        <p:spPr/>
        <p:txBody>
          <a:bodyPr>
            <a:normAutofit fontScale="92500" lnSpcReduction="20000"/>
          </a:bodyPr>
          <a:lstStyle/>
          <a:p>
            <a:r>
              <a:rPr lang="en-US" dirty="0"/>
              <a:t>Parents also feel their child’s distress</a:t>
            </a:r>
          </a:p>
        </p:txBody>
      </p:sp>
      <p:sp>
        <p:nvSpPr>
          <p:cNvPr id="4" name="Text Placeholder 3">
            <a:extLst>
              <a:ext uri="{FF2B5EF4-FFF2-40B4-BE49-F238E27FC236}">
                <a16:creationId xmlns:a16="http://schemas.microsoft.com/office/drawing/2014/main" id="{527DD96D-4453-40CC-BA79-7D957C0E2509}"/>
              </a:ext>
            </a:extLst>
          </p:cNvPr>
          <p:cNvSpPr>
            <a:spLocks noGrp="1"/>
          </p:cNvSpPr>
          <p:nvPr>
            <p:ph type="body" sz="quarter" idx="11"/>
          </p:nvPr>
        </p:nvSpPr>
        <p:spPr>
          <a:xfrm>
            <a:off x="4870192" y="3681722"/>
            <a:ext cx="5435931" cy="27813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r>
              <a:rPr lang="en-US" dirty="0"/>
              <a:t>You love and care about your child so much that of course you want them to be well. One of the best things you can do for your child is to help them learn to cope with the anxiety in an age-appropriate way.</a:t>
            </a:r>
          </a:p>
        </p:txBody>
      </p:sp>
      <p:sp>
        <p:nvSpPr>
          <p:cNvPr id="5" name="Speech Bubble: Oval 4">
            <a:extLst>
              <a:ext uri="{FF2B5EF4-FFF2-40B4-BE49-F238E27FC236}">
                <a16:creationId xmlns:a16="http://schemas.microsoft.com/office/drawing/2014/main" id="{A935CFBC-4013-43F0-9518-5753C6E67520}"/>
              </a:ext>
            </a:extLst>
          </p:cNvPr>
          <p:cNvSpPr/>
          <p:nvPr/>
        </p:nvSpPr>
        <p:spPr>
          <a:xfrm>
            <a:off x="237510" y="1562933"/>
            <a:ext cx="6627314" cy="260252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It can be very difficult to watch your child suffer from separation anxiety when you could quickly help them feel better by staying with them at school. However, they will feel less anxiety in the long run once they learn the skills to effectively separate from you for short periods of time.</a:t>
            </a:r>
          </a:p>
        </p:txBody>
      </p:sp>
      <p:sp>
        <p:nvSpPr>
          <p:cNvPr id="6" name="Speech Bubble: Oval 5">
            <a:extLst>
              <a:ext uri="{FF2B5EF4-FFF2-40B4-BE49-F238E27FC236}">
                <a16:creationId xmlns:a16="http://schemas.microsoft.com/office/drawing/2014/main" id="{CD005E4A-8A8F-4506-AA21-67211C7CBA0E}"/>
              </a:ext>
            </a:extLst>
          </p:cNvPr>
          <p:cNvSpPr/>
          <p:nvPr/>
        </p:nvSpPr>
        <p:spPr>
          <a:xfrm>
            <a:off x="7821843" y="942719"/>
            <a:ext cx="4255477" cy="260252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Your child has large tantrums every time he sees a spider in the house. How does he react when you rush to eliminate all spiders? What do you think he is learning from that?</a:t>
            </a:r>
          </a:p>
        </p:txBody>
      </p:sp>
    </p:spTree>
    <p:extLst>
      <p:ext uri="{BB962C8B-B14F-4D97-AF65-F5344CB8AC3E}">
        <p14:creationId xmlns:p14="http://schemas.microsoft.com/office/powerpoint/2010/main" val="284166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968AB9-2A1A-491B-8D43-8E644DCAEAE8}"/>
              </a:ext>
            </a:extLst>
          </p:cNvPr>
          <p:cNvSpPr>
            <a:spLocks noGrp="1"/>
          </p:cNvSpPr>
          <p:nvPr>
            <p:ph type="body" sz="quarter" idx="10"/>
          </p:nvPr>
        </p:nvSpPr>
        <p:spPr/>
        <p:txBody>
          <a:bodyPr>
            <a:normAutofit fontScale="92500" lnSpcReduction="20000"/>
          </a:bodyPr>
          <a:lstStyle/>
          <a:p>
            <a:r>
              <a:rPr lang="en-US" dirty="0"/>
              <a:t>Social Anxiety Disorder</a:t>
            </a:r>
          </a:p>
        </p:txBody>
      </p:sp>
      <p:sp>
        <p:nvSpPr>
          <p:cNvPr id="3" name="Text Placeholder 2">
            <a:extLst>
              <a:ext uri="{FF2B5EF4-FFF2-40B4-BE49-F238E27FC236}">
                <a16:creationId xmlns:a16="http://schemas.microsoft.com/office/drawing/2014/main" id="{4201AF3F-EB96-466C-BCFE-C91BFF6766A1}"/>
              </a:ext>
            </a:extLst>
          </p:cNvPr>
          <p:cNvSpPr>
            <a:spLocks noGrp="1"/>
          </p:cNvSpPr>
          <p:nvPr>
            <p:ph type="body" sz="quarter" idx="11"/>
          </p:nvPr>
        </p:nvSpPr>
        <p:spPr>
          <a:xfrm>
            <a:off x="923757" y="1818918"/>
            <a:ext cx="10740863" cy="4267983"/>
          </a:xfrm>
        </p:spPr>
        <p:txBody>
          <a:bodyPr>
            <a:normAutofit fontScale="25000" lnSpcReduction="20000"/>
          </a:bodyPr>
          <a:lstStyle/>
          <a:p>
            <a:r>
              <a:rPr lang="en-US" sz="8000" dirty="0"/>
              <a:t>Marked fear of one or more social situations in which a person is exposed to unfamiliar persons or by scrutiny by others (</a:t>
            </a:r>
            <a:r>
              <a:rPr lang="en-US" sz="8000" dirty="0" err="1"/>
              <a:t>ie</a:t>
            </a:r>
            <a:r>
              <a:rPr lang="en-US" sz="8000" dirty="0"/>
              <a:t>. Social interactions, being observed, and performing).</a:t>
            </a:r>
          </a:p>
          <a:p>
            <a:endParaRPr lang="en-US" sz="8000" dirty="0"/>
          </a:p>
          <a:p>
            <a:r>
              <a:rPr lang="en-US" sz="8000" dirty="0"/>
              <a:t>For children, this must include anxiety with peers, not just adults. The fear is out of proportion to the threat posed, and social situations are avoided or endured with intense fear or anxiety.</a:t>
            </a:r>
          </a:p>
          <a:p>
            <a:endParaRPr lang="en-US" sz="8000" dirty="0"/>
          </a:p>
          <a:p>
            <a:r>
              <a:rPr lang="en-US" sz="8000" dirty="0"/>
              <a:t>There is a desire/interest to have friends, but anxiety is so high that it significantly impairs the individual’s ability to seek out and sustain these relationships.</a:t>
            </a:r>
          </a:p>
          <a:p>
            <a:endParaRPr lang="en-US" sz="8000" dirty="0"/>
          </a:p>
          <a:p>
            <a:r>
              <a:rPr lang="en-US" sz="8000" dirty="0"/>
              <a:t>Children, adolescents and adults tend to focus on and be concerned about embarrassment, negative evaluation, and rejection. </a:t>
            </a:r>
          </a:p>
          <a:p>
            <a:endParaRPr lang="en-US" sz="8000" dirty="0"/>
          </a:p>
          <a:p>
            <a:r>
              <a:rPr lang="en-US" sz="8000" dirty="0"/>
              <a:t>Must last at least 6 months, cause impairment in functioning, and not be better explained by another disorder or be related to physical illness/injury/disfigurement.</a:t>
            </a:r>
          </a:p>
          <a:p>
            <a:pPr marL="0" indent="0">
              <a:buNone/>
            </a:pPr>
            <a:endParaRPr lang="en-US" sz="8000" dirty="0"/>
          </a:p>
          <a:p>
            <a:pPr marL="0" indent="0">
              <a:buNone/>
            </a:pPr>
            <a:endParaRPr lang="en-US" sz="8000" dirty="0"/>
          </a:p>
          <a:p>
            <a:pPr marL="0" indent="0">
              <a:buNone/>
            </a:pPr>
            <a:r>
              <a:rPr lang="en-US" sz="5600" b="0" i="0" dirty="0">
                <a:solidFill>
                  <a:srgbClr val="333333"/>
                </a:solidFill>
                <a:effectLst/>
                <a:latin typeface="Arial" panose="020B0604020202020204" pitchFamily="34" charset="0"/>
              </a:rPr>
              <a:t>American Psychiatric Association. (2013). </a:t>
            </a:r>
            <a:r>
              <a:rPr lang="en-US" sz="5600" b="0" i="1" dirty="0">
                <a:solidFill>
                  <a:srgbClr val="333333"/>
                </a:solidFill>
                <a:effectLst/>
                <a:latin typeface="Arial" panose="020B0604020202020204" pitchFamily="34" charset="0"/>
              </a:rPr>
              <a:t>Diagnostic and statistical manual of mental disorders</a:t>
            </a:r>
            <a:r>
              <a:rPr lang="en-US" sz="5600" b="0" i="0" dirty="0">
                <a:solidFill>
                  <a:srgbClr val="333333"/>
                </a:solidFill>
                <a:effectLst/>
                <a:latin typeface="Arial" panose="020B0604020202020204" pitchFamily="34" charset="0"/>
              </a:rPr>
              <a:t> (5th ed.). https://doi.org/10.1176/appi.books.9780890425596</a:t>
            </a:r>
            <a:endParaRPr lang="en-US" sz="5600" dirty="0"/>
          </a:p>
        </p:txBody>
      </p:sp>
    </p:spTree>
    <p:extLst>
      <p:ext uri="{BB962C8B-B14F-4D97-AF65-F5344CB8AC3E}">
        <p14:creationId xmlns:p14="http://schemas.microsoft.com/office/powerpoint/2010/main" val="412059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660DC7-3DE7-4E40-B605-D8806ECF0E8B}"/>
              </a:ext>
            </a:extLst>
          </p:cNvPr>
          <p:cNvSpPr>
            <a:spLocks noGrp="1"/>
          </p:cNvSpPr>
          <p:nvPr>
            <p:ph type="body" sz="quarter" idx="10"/>
          </p:nvPr>
        </p:nvSpPr>
        <p:spPr/>
        <p:txBody>
          <a:bodyPr>
            <a:normAutofit fontScale="92500" lnSpcReduction="20000"/>
          </a:bodyPr>
          <a:lstStyle/>
          <a:p>
            <a:r>
              <a:rPr lang="en-US" dirty="0"/>
              <a:t>Specific Phobia</a:t>
            </a:r>
          </a:p>
        </p:txBody>
      </p:sp>
      <p:sp>
        <p:nvSpPr>
          <p:cNvPr id="3" name="Text Placeholder 2">
            <a:extLst>
              <a:ext uri="{FF2B5EF4-FFF2-40B4-BE49-F238E27FC236}">
                <a16:creationId xmlns:a16="http://schemas.microsoft.com/office/drawing/2014/main" id="{519969FB-9FB4-4EF7-A70E-23EEA5451456}"/>
              </a:ext>
            </a:extLst>
          </p:cNvPr>
          <p:cNvSpPr>
            <a:spLocks noGrp="1"/>
          </p:cNvSpPr>
          <p:nvPr>
            <p:ph type="body" sz="quarter" idx="11"/>
          </p:nvPr>
        </p:nvSpPr>
        <p:spPr>
          <a:xfrm>
            <a:off x="923757" y="1818917"/>
            <a:ext cx="10740863" cy="4214329"/>
          </a:xfrm>
        </p:spPr>
        <p:txBody>
          <a:bodyPr>
            <a:normAutofit fontScale="92500" lnSpcReduction="10000"/>
          </a:bodyPr>
          <a:lstStyle/>
          <a:p>
            <a:r>
              <a:rPr lang="en-US" sz="1800" dirty="0"/>
              <a:t>Marked fear that is excessive or unreasonable cued by the presence or anticipation of a specific object or situation (e.g. flying, heights, animals, shots, seeing blood) for at least 6 months.	</a:t>
            </a:r>
          </a:p>
          <a:p>
            <a:endParaRPr lang="en-US" sz="1800" dirty="0"/>
          </a:p>
          <a:p>
            <a:r>
              <a:rPr lang="en-US" sz="1800" dirty="0"/>
              <a:t>Exposure to the phobic stimulus will almost always provoke an immediate anxiety response which could be a panic attack. </a:t>
            </a:r>
          </a:p>
          <a:p>
            <a:endParaRPr lang="en-US" dirty="0"/>
          </a:p>
          <a:p>
            <a:r>
              <a:rPr lang="en-US" sz="1800" dirty="0"/>
              <a:t>In children it may present as: tantrums, crying, freezing or clinging.</a:t>
            </a:r>
          </a:p>
          <a:p>
            <a:endParaRPr lang="en-US" sz="1800" dirty="0"/>
          </a:p>
          <a:p>
            <a:r>
              <a:rPr lang="en-US" sz="1800" dirty="0"/>
              <a:t>The phobic object or situation is actively avoided and is out of proportion to the actual danger posed.</a:t>
            </a:r>
          </a:p>
          <a:p>
            <a:endParaRPr lang="en-US" sz="1800" dirty="0"/>
          </a:p>
          <a:p>
            <a:r>
              <a:rPr lang="en-US" dirty="0"/>
              <a:t>Causes impairment in functioning and is not better explained by another disorder</a:t>
            </a:r>
            <a:endParaRPr lang="en-US" sz="1800" dirty="0"/>
          </a:p>
          <a:p>
            <a:endParaRPr lang="en-US" sz="1800" dirty="0"/>
          </a:p>
          <a:p>
            <a:r>
              <a:rPr lang="en-US" sz="1800" dirty="0"/>
              <a:t>Unlike adults, children often do not recognize that their fear is excessive or unreasonable.</a:t>
            </a:r>
          </a:p>
          <a:p>
            <a:endParaRPr lang="en-US" dirty="0"/>
          </a:p>
          <a:p>
            <a:r>
              <a:rPr lang="en-US" sz="1500" b="0" i="0" dirty="0">
                <a:solidFill>
                  <a:srgbClr val="333333"/>
                </a:solidFill>
                <a:effectLst/>
                <a:latin typeface="Arial" panose="020B0604020202020204" pitchFamily="34" charset="0"/>
              </a:rPr>
              <a:t>American Psychiatric Association. (2013). </a:t>
            </a:r>
            <a:r>
              <a:rPr lang="en-US" sz="1500" b="0" i="1" dirty="0">
                <a:solidFill>
                  <a:srgbClr val="333333"/>
                </a:solidFill>
                <a:effectLst/>
                <a:latin typeface="Arial" panose="020B0604020202020204" pitchFamily="34" charset="0"/>
              </a:rPr>
              <a:t>Diagnostic and statistical manual of mental disorders</a:t>
            </a:r>
            <a:r>
              <a:rPr lang="en-US" sz="1500" b="0" i="0" dirty="0">
                <a:solidFill>
                  <a:srgbClr val="333333"/>
                </a:solidFill>
                <a:effectLst/>
                <a:latin typeface="Arial" panose="020B0604020202020204" pitchFamily="34" charset="0"/>
              </a:rPr>
              <a:t> (5th ed.). https://doi.org/10.1176/appi.books.9780890425596</a:t>
            </a:r>
            <a:endParaRPr lang="en-US" sz="1500" dirty="0"/>
          </a:p>
          <a:p>
            <a:endParaRPr lang="en-US" dirty="0"/>
          </a:p>
        </p:txBody>
      </p:sp>
    </p:spTree>
    <p:extLst>
      <p:ext uri="{BB962C8B-B14F-4D97-AF65-F5344CB8AC3E}">
        <p14:creationId xmlns:p14="http://schemas.microsoft.com/office/powerpoint/2010/main" val="225893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286C44-448E-4F19-86D9-7F2B5562B0F4}"/>
              </a:ext>
            </a:extLst>
          </p:cNvPr>
          <p:cNvSpPr>
            <a:spLocks noGrp="1"/>
          </p:cNvSpPr>
          <p:nvPr>
            <p:ph type="body" sz="quarter" idx="10"/>
          </p:nvPr>
        </p:nvSpPr>
        <p:spPr/>
        <p:txBody>
          <a:bodyPr>
            <a:normAutofit fontScale="92500" lnSpcReduction="20000"/>
          </a:bodyPr>
          <a:lstStyle/>
          <a:p>
            <a:r>
              <a:rPr lang="en-US" dirty="0"/>
              <a:t>Panic Disorder</a:t>
            </a:r>
          </a:p>
        </p:txBody>
      </p:sp>
      <p:sp>
        <p:nvSpPr>
          <p:cNvPr id="3" name="Text Placeholder 2">
            <a:extLst>
              <a:ext uri="{FF2B5EF4-FFF2-40B4-BE49-F238E27FC236}">
                <a16:creationId xmlns:a16="http://schemas.microsoft.com/office/drawing/2014/main" id="{6A509D9D-A99D-4995-A8C1-B247993EFDDA}"/>
              </a:ext>
            </a:extLst>
          </p:cNvPr>
          <p:cNvSpPr>
            <a:spLocks noGrp="1"/>
          </p:cNvSpPr>
          <p:nvPr>
            <p:ph type="body" sz="quarter" idx="11"/>
          </p:nvPr>
        </p:nvSpPr>
        <p:spPr>
          <a:xfrm>
            <a:off x="923757" y="1818918"/>
            <a:ext cx="10740863" cy="4882133"/>
          </a:xfrm>
        </p:spPr>
        <p:txBody>
          <a:bodyPr>
            <a:normAutofit/>
          </a:bodyPr>
          <a:lstStyle/>
          <a:p>
            <a:r>
              <a:rPr lang="en-US" dirty="0"/>
              <a:t>Characterized as recurrent unexpected panic attacks accompanied by at least one month of:</a:t>
            </a:r>
          </a:p>
          <a:p>
            <a:r>
              <a:rPr lang="en-US" dirty="0"/>
              <a:t>persistent concern of having additional attacks, significant change in behavior as a result of the attacks, or worry about the implications of the attacks or its consequences (e.g. “going crazy”, heart attack, losing control)</a:t>
            </a:r>
          </a:p>
          <a:p>
            <a:endParaRPr lang="en-US" dirty="0"/>
          </a:p>
          <a:p>
            <a:r>
              <a:rPr lang="en-US" dirty="0"/>
              <a:t>The panic attacks in panic disorder occur spontaneously without an environmental trigger</a:t>
            </a:r>
          </a:p>
          <a:p>
            <a:endParaRPr lang="en-US" dirty="0"/>
          </a:p>
          <a:p>
            <a:r>
              <a:rPr lang="en-US" dirty="0"/>
              <a:t>A panic attack is a discrete period of intense fear or discomfort that is associated with at least 4 or more somatic or cognitive symptoms. Symptoms common in adolescents and adults are trembling, dizziness/faintness, pounding heart, nausea, shortness of breath and sweating, numbness, tingling, fear of losing control or fear of dying.</a:t>
            </a:r>
          </a:p>
          <a:p>
            <a:endParaRPr lang="en-US" dirty="0"/>
          </a:p>
          <a:p>
            <a:r>
              <a:rPr lang="en-US" dirty="0"/>
              <a:t>Panic disorder with agoraphobia is present if the individual avoids places or situations in which escape may be difficult or embarrassing (i.e. large groups of people, auditoriums)</a:t>
            </a:r>
          </a:p>
          <a:p>
            <a:endParaRPr lang="en-US" dirty="0"/>
          </a:p>
          <a:p>
            <a:r>
              <a:rPr lang="en-US" dirty="0"/>
              <a:t>Not better explained by another medical condition or mental disorder</a:t>
            </a:r>
          </a:p>
          <a:p>
            <a:pPr marL="0" indent="0">
              <a:buNone/>
            </a:pPr>
            <a:endParaRPr lang="en-US" sz="1100" dirty="0"/>
          </a:p>
          <a:p>
            <a:pPr marL="0" indent="0">
              <a:buNone/>
            </a:pPr>
            <a:r>
              <a:rPr lang="en-US" sz="1100" b="0" i="0" dirty="0">
                <a:solidFill>
                  <a:srgbClr val="333333"/>
                </a:solidFill>
                <a:effectLst/>
                <a:latin typeface="Arial" panose="020B0604020202020204" pitchFamily="34" charset="0"/>
              </a:rPr>
              <a:t>American Psychiatric Association. (2013). </a:t>
            </a:r>
            <a:r>
              <a:rPr lang="en-US" sz="1100" b="0" i="1" dirty="0">
                <a:solidFill>
                  <a:srgbClr val="333333"/>
                </a:solidFill>
                <a:effectLst/>
                <a:latin typeface="Arial" panose="020B0604020202020204" pitchFamily="34" charset="0"/>
              </a:rPr>
              <a:t>Diagnostic and statistical manual of mental disorders</a:t>
            </a:r>
            <a:r>
              <a:rPr lang="en-US" sz="1100" b="0" i="0" dirty="0">
                <a:solidFill>
                  <a:srgbClr val="333333"/>
                </a:solidFill>
                <a:effectLst/>
                <a:latin typeface="Arial" panose="020B0604020202020204" pitchFamily="34" charset="0"/>
              </a:rPr>
              <a:t> (5th ed.). https://doi.org/10.1176/appi.books.9780890425596</a:t>
            </a:r>
            <a:endParaRPr lang="en-US" sz="1100" dirty="0"/>
          </a:p>
          <a:p>
            <a:endParaRPr lang="en-US" dirty="0"/>
          </a:p>
        </p:txBody>
      </p:sp>
    </p:spTree>
    <p:extLst>
      <p:ext uri="{BB962C8B-B14F-4D97-AF65-F5344CB8AC3E}">
        <p14:creationId xmlns:p14="http://schemas.microsoft.com/office/powerpoint/2010/main" val="3778165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43BADC-E24E-431D-B3B3-F008C7074D81}"/>
              </a:ext>
            </a:extLst>
          </p:cNvPr>
          <p:cNvSpPr>
            <a:spLocks noGrp="1"/>
          </p:cNvSpPr>
          <p:nvPr>
            <p:ph type="body" sz="quarter" idx="10"/>
          </p:nvPr>
        </p:nvSpPr>
        <p:spPr/>
        <p:txBody>
          <a:bodyPr>
            <a:normAutofit fontScale="92500" lnSpcReduction="20000"/>
          </a:bodyPr>
          <a:lstStyle/>
          <a:p>
            <a:r>
              <a:rPr lang="en-US" dirty="0"/>
              <a:t>Selective Mutism</a:t>
            </a:r>
          </a:p>
        </p:txBody>
      </p:sp>
      <p:sp>
        <p:nvSpPr>
          <p:cNvPr id="3" name="Text Placeholder 2">
            <a:extLst>
              <a:ext uri="{FF2B5EF4-FFF2-40B4-BE49-F238E27FC236}">
                <a16:creationId xmlns:a16="http://schemas.microsoft.com/office/drawing/2014/main" id="{7C214C66-312D-4D30-B676-DAF5A2F1A186}"/>
              </a:ext>
            </a:extLst>
          </p:cNvPr>
          <p:cNvSpPr>
            <a:spLocks noGrp="1"/>
          </p:cNvSpPr>
          <p:nvPr>
            <p:ph type="body" sz="quarter" idx="11"/>
          </p:nvPr>
        </p:nvSpPr>
        <p:spPr>
          <a:xfrm>
            <a:off x="923757" y="1818918"/>
            <a:ext cx="10740863" cy="4321906"/>
          </a:xfrm>
        </p:spPr>
        <p:txBody>
          <a:bodyPr>
            <a:normAutofit fontScale="62500" lnSpcReduction="20000"/>
          </a:bodyPr>
          <a:lstStyle/>
          <a:p>
            <a:r>
              <a:rPr lang="en-US" sz="2900" dirty="0"/>
              <a:t>Consistent failure to speak in specific social situations in which there is an expectation for speaking (like school) despite speaking in other situations</a:t>
            </a:r>
          </a:p>
          <a:p>
            <a:endParaRPr lang="en-US" sz="2900" dirty="0"/>
          </a:p>
          <a:p>
            <a:r>
              <a:rPr lang="en-US" sz="2900" dirty="0"/>
              <a:t>This interferes with school, work, or social communication</a:t>
            </a:r>
          </a:p>
          <a:p>
            <a:endParaRPr lang="en-US" sz="2900" dirty="0"/>
          </a:p>
          <a:p>
            <a:r>
              <a:rPr lang="en-US" sz="2900" dirty="0"/>
              <a:t>Lasts for at least a month (not limited to the first month of school)</a:t>
            </a:r>
          </a:p>
          <a:p>
            <a:endParaRPr lang="en-US" sz="2900" dirty="0"/>
          </a:p>
          <a:p>
            <a:r>
              <a:rPr lang="en-US" sz="2900" dirty="0"/>
              <a:t>Not due to a lack of understanding or comfort </a:t>
            </a:r>
            <a:r>
              <a:rPr lang="en-US" sz="2900"/>
              <a:t>with the </a:t>
            </a:r>
            <a:r>
              <a:rPr lang="en-US" sz="2900" dirty="0"/>
              <a:t>spoken language</a:t>
            </a:r>
          </a:p>
          <a:p>
            <a:endParaRPr lang="en-US" sz="2900" dirty="0"/>
          </a:p>
          <a:p>
            <a:r>
              <a:rPr lang="en-US" sz="2900" dirty="0"/>
              <a:t>Not better explained by another disorder (such as a communication disorder, ASD, or psychosis)</a:t>
            </a:r>
          </a:p>
          <a:p>
            <a:endParaRPr lang="en-US" sz="2900" dirty="0"/>
          </a:p>
          <a:p>
            <a:r>
              <a:rPr lang="en-US" sz="2900" dirty="0"/>
              <a:t>Usually starts before age 5</a:t>
            </a:r>
          </a:p>
          <a:p>
            <a:endParaRPr lang="en-US" sz="2900" dirty="0"/>
          </a:p>
          <a:p>
            <a:r>
              <a:rPr lang="en-US" sz="2900" dirty="0"/>
              <a:t>Commonly co-occurs with social anxiety disorder</a:t>
            </a:r>
          </a:p>
          <a:p>
            <a:endParaRPr lang="en-US" dirty="0"/>
          </a:p>
          <a:p>
            <a:endParaRPr lang="en-US" dirty="0"/>
          </a:p>
          <a:p>
            <a:endParaRPr lang="en-US" dirty="0"/>
          </a:p>
          <a:p>
            <a:pPr marL="0" indent="0">
              <a:buNone/>
            </a:pPr>
            <a:r>
              <a:rPr lang="en-US" sz="1800" b="0" i="0" dirty="0">
                <a:solidFill>
                  <a:srgbClr val="333333"/>
                </a:solidFill>
                <a:effectLst/>
                <a:latin typeface="Arial" panose="020B0604020202020204" pitchFamily="34" charset="0"/>
              </a:rPr>
              <a:t>American Psychiatric Association. (2013). </a:t>
            </a:r>
            <a:r>
              <a:rPr lang="en-US" sz="1800" b="0" i="1" dirty="0">
                <a:solidFill>
                  <a:srgbClr val="333333"/>
                </a:solidFill>
                <a:effectLst/>
                <a:latin typeface="Arial" panose="020B0604020202020204" pitchFamily="34" charset="0"/>
              </a:rPr>
              <a:t>Diagnostic and statistical manual of mental disorders</a:t>
            </a:r>
            <a:r>
              <a:rPr lang="en-US" sz="1800" b="0" i="0" dirty="0">
                <a:solidFill>
                  <a:srgbClr val="333333"/>
                </a:solidFill>
                <a:effectLst/>
                <a:latin typeface="Arial" panose="020B0604020202020204" pitchFamily="34" charset="0"/>
              </a:rPr>
              <a:t> (5th ed.). https://doi.org/10.1176/appi.books.9780890425596</a:t>
            </a:r>
            <a:endParaRPr lang="en-US" sz="1800" dirty="0"/>
          </a:p>
        </p:txBody>
      </p:sp>
    </p:spTree>
    <p:extLst>
      <p:ext uri="{BB962C8B-B14F-4D97-AF65-F5344CB8AC3E}">
        <p14:creationId xmlns:p14="http://schemas.microsoft.com/office/powerpoint/2010/main" val="416280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680161-1BBC-45D9-A888-47C7A395284E}"/>
              </a:ext>
            </a:extLst>
          </p:cNvPr>
          <p:cNvSpPr>
            <a:spLocks noGrp="1"/>
          </p:cNvSpPr>
          <p:nvPr>
            <p:ph type="body" sz="quarter" idx="10"/>
          </p:nvPr>
        </p:nvSpPr>
        <p:spPr/>
        <p:txBody>
          <a:bodyPr>
            <a:normAutofit fontScale="92500" lnSpcReduction="20000"/>
          </a:bodyPr>
          <a:lstStyle/>
          <a:p>
            <a:r>
              <a:rPr lang="en-US" dirty="0"/>
              <a:t>Assessment</a:t>
            </a:r>
          </a:p>
        </p:txBody>
      </p:sp>
      <p:sp>
        <p:nvSpPr>
          <p:cNvPr id="3" name="Text Placeholder 2">
            <a:extLst>
              <a:ext uri="{FF2B5EF4-FFF2-40B4-BE49-F238E27FC236}">
                <a16:creationId xmlns:a16="http://schemas.microsoft.com/office/drawing/2014/main" id="{5D232DE1-AE16-4588-801D-588895CE1CD4}"/>
              </a:ext>
            </a:extLst>
          </p:cNvPr>
          <p:cNvSpPr>
            <a:spLocks noGrp="1"/>
          </p:cNvSpPr>
          <p:nvPr>
            <p:ph type="body" sz="quarter" idx="11"/>
          </p:nvPr>
        </p:nvSpPr>
        <p:spPr>
          <a:xfrm>
            <a:off x="923757" y="1832566"/>
            <a:ext cx="10740863" cy="3932587"/>
          </a:xfrm>
        </p:spPr>
        <p:txBody>
          <a:bodyPr>
            <a:normAutofit lnSpcReduction="10000"/>
          </a:bodyPr>
          <a:lstStyle/>
          <a:p>
            <a:r>
              <a:rPr lang="en-US" sz="1800" dirty="0"/>
              <a:t>Comprehensive evaluation – gather information from multiple sources (child, parents, school, observation)</a:t>
            </a:r>
          </a:p>
          <a:p>
            <a:r>
              <a:rPr lang="en-US" sz="1800" dirty="0"/>
              <a:t> </a:t>
            </a:r>
          </a:p>
          <a:p>
            <a:r>
              <a:rPr lang="en-US" sz="1800" dirty="0"/>
              <a:t>Differential:  rule out other medical illnesses (hyperthyroidism, caffeine, migraines, seizures, cardiac arrhythmias), rule in or out other types of anxiety or other mental disorders</a:t>
            </a:r>
          </a:p>
          <a:p>
            <a:endParaRPr lang="en-US" sz="1800" dirty="0"/>
          </a:p>
          <a:p>
            <a:r>
              <a:rPr lang="en-US" sz="1800" dirty="0"/>
              <a:t>Gather complete: Family history, developmental history, social history, medical history</a:t>
            </a:r>
          </a:p>
          <a:p>
            <a:endParaRPr lang="en-US" sz="1800" dirty="0"/>
          </a:p>
          <a:p>
            <a:r>
              <a:rPr lang="en-US" sz="1800" dirty="0"/>
              <a:t>Rating scales : Anxiety Disorders Interview Schedule (ADIS; Silverman and Albano, 1996), SCARED, Spence Children’s Anxiety Scale (SCAS), Preschool Anxiety Scale, GAD-7 (for teens and adults</a:t>
            </a:r>
          </a:p>
          <a:p>
            <a:endParaRPr lang="en-US" sz="1800" dirty="0"/>
          </a:p>
          <a:p>
            <a:r>
              <a:rPr lang="en-US" sz="1800" dirty="0"/>
              <a:t>Overall decline in global level of functioning (home, school, peers)</a:t>
            </a:r>
          </a:p>
          <a:p>
            <a:endParaRPr lang="en-US" dirty="0"/>
          </a:p>
          <a:p>
            <a:r>
              <a:rPr lang="en-US" sz="1800" dirty="0"/>
              <a:t>Remember to assess safety risks!</a:t>
            </a:r>
          </a:p>
          <a:p>
            <a:endParaRPr lang="en-US" dirty="0"/>
          </a:p>
        </p:txBody>
      </p:sp>
    </p:spTree>
    <p:extLst>
      <p:ext uri="{BB962C8B-B14F-4D97-AF65-F5344CB8AC3E}">
        <p14:creationId xmlns:p14="http://schemas.microsoft.com/office/powerpoint/2010/main" val="2566238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36053-0385-4527-A0AF-873988340535}"/>
              </a:ext>
            </a:extLst>
          </p:cNvPr>
          <p:cNvSpPr>
            <a:spLocks noGrp="1"/>
          </p:cNvSpPr>
          <p:nvPr>
            <p:ph type="body" sz="quarter" idx="10"/>
          </p:nvPr>
        </p:nvSpPr>
        <p:spPr/>
        <p:txBody>
          <a:bodyPr>
            <a:normAutofit fontScale="92500" lnSpcReduction="20000"/>
          </a:bodyPr>
          <a:lstStyle/>
          <a:p>
            <a:r>
              <a:rPr lang="en-US" dirty="0"/>
              <a:t>Treatment options</a:t>
            </a:r>
          </a:p>
        </p:txBody>
      </p:sp>
      <p:graphicFrame>
        <p:nvGraphicFramePr>
          <p:cNvPr id="5" name="Text Placeholder 2">
            <a:extLst>
              <a:ext uri="{FF2B5EF4-FFF2-40B4-BE49-F238E27FC236}">
                <a16:creationId xmlns:a16="http://schemas.microsoft.com/office/drawing/2014/main" id="{B3D6E18A-6A8D-4002-290C-BF82796C3E72}"/>
              </a:ext>
            </a:extLst>
          </p:cNvPr>
          <p:cNvGraphicFramePr/>
          <p:nvPr>
            <p:extLst>
              <p:ext uri="{D42A27DB-BD31-4B8C-83A1-F6EECF244321}">
                <p14:modId xmlns:p14="http://schemas.microsoft.com/office/powerpoint/2010/main" val="1246038181"/>
              </p:ext>
            </p:extLst>
          </p:nvPr>
        </p:nvGraphicFramePr>
        <p:xfrm>
          <a:off x="923757" y="1818918"/>
          <a:ext cx="10740863" cy="3932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42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6157A2-B476-46D4-80B3-58224452BDB6}"/>
              </a:ext>
            </a:extLst>
          </p:cNvPr>
          <p:cNvSpPr>
            <a:spLocks noGrp="1"/>
          </p:cNvSpPr>
          <p:nvPr>
            <p:ph type="body" sz="quarter" idx="10"/>
          </p:nvPr>
        </p:nvSpPr>
        <p:spPr/>
        <p:txBody>
          <a:bodyPr>
            <a:normAutofit fontScale="92500" lnSpcReduction="20000"/>
          </a:bodyPr>
          <a:lstStyle/>
          <a:p>
            <a:r>
              <a:rPr lang="en-US" dirty="0"/>
              <a:t>Disclosure</a:t>
            </a:r>
          </a:p>
        </p:txBody>
      </p:sp>
      <p:sp>
        <p:nvSpPr>
          <p:cNvPr id="3" name="Text Placeholder 2">
            <a:extLst>
              <a:ext uri="{FF2B5EF4-FFF2-40B4-BE49-F238E27FC236}">
                <a16:creationId xmlns:a16="http://schemas.microsoft.com/office/drawing/2014/main" id="{9FACC078-E0B3-4B26-8556-5FE800ABFB56}"/>
              </a:ext>
            </a:extLst>
          </p:cNvPr>
          <p:cNvSpPr>
            <a:spLocks noGrp="1"/>
          </p:cNvSpPr>
          <p:nvPr>
            <p:ph type="body" sz="quarter" idx="11"/>
          </p:nvPr>
        </p:nvSpPr>
        <p:spPr/>
        <p:txBody>
          <a:bodyPr/>
          <a:lstStyle/>
          <a:p>
            <a:r>
              <a:rPr lang="en-US" b="1" dirty="0"/>
              <a:t>Laura Willing, MD </a:t>
            </a:r>
            <a:r>
              <a:rPr lang="en-US" dirty="0"/>
              <a:t>has financial interests including stock with Pfizer, </a:t>
            </a:r>
            <a:r>
              <a:rPr lang="en-US" dirty="0" err="1"/>
              <a:t>Moderna</a:t>
            </a:r>
            <a:r>
              <a:rPr lang="en-US" dirty="0"/>
              <a:t>, Sanofi, and </a:t>
            </a:r>
            <a:r>
              <a:rPr lang="en-US" dirty="0" err="1"/>
              <a:t>Biontech</a:t>
            </a:r>
            <a:endParaRPr lang="en-US" dirty="0"/>
          </a:p>
        </p:txBody>
      </p:sp>
    </p:spTree>
    <p:extLst>
      <p:ext uri="{BB962C8B-B14F-4D97-AF65-F5344CB8AC3E}">
        <p14:creationId xmlns:p14="http://schemas.microsoft.com/office/powerpoint/2010/main" val="1704960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8DB7BE-38B5-4B39-8772-4D6C70020684}"/>
              </a:ext>
            </a:extLst>
          </p:cNvPr>
          <p:cNvSpPr>
            <a:spLocks noGrp="1"/>
          </p:cNvSpPr>
          <p:nvPr>
            <p:ph type="body" sz="quarter" idx="10"/>
          </p:nvPr>
        </p:nvSpPr>
        <p:spPr/>
        <p:txBody>
          <a:bodyPr>
            <a:normAutofit fontScale="92500" lnSpcReduction="20000"/>
          </a:bodyPr>
          <a:lstStyle/>
          <a:p>
            <a:r>
              <a:rPr lang="en-US" dirty="0"/>
              <a:t>Cognitive Behavioral Therapy</a:t>
            </a:r>
          </a:p>
        </p:txBody>
      </p:sp>
      <p:sp>
        <p:nvSpPr>
          <p:cNvPr id="3" name="Text Placeholder 2">
            <a:extLst>
              <a:ext uri="{FF2B5EF4-FFF2-40B4-BE49-F238E27FC236}">
                <a16:creationId xmlns:a16="http://schemas.microsoft.com/office/drawing/2014/main" id="{4DDEAF79-AB38-4668-907D-9ECF11968B95}"/>
              </a:ext>
            </a:extLst>
          </p:cNvPr>
          <p:cNvSpPr>
            <a:spLocks noGrp="1"/>
          </p:cNvSpPr>
          <p:nvPr>
            <p:ph type="body" sz="quarter" idx="11"/>
          </p:nvPr>
        </p:nvSpPr>
        <p:spPr>
          <a:xfrm>
            <a:off x="923757" y="1818918"/>
            <a:ext cx="10740863" cy="4336222"/>
          </a:xfrm>
        </p:spPr>
        <p:txBody>
          <a:bodyPr>
            <a:normAutofit fontScale="85000" lnSpcReduction="20000"/>
          </a:bodyPr>
          <a:lstStyle/>
          <a:p>
            <a:r>
              <a:rPr lang="en-US" sz="3100" dirty="0"/>
              <a:t>Start with CBT alone if symptoms are mild</a:t>
            </a:r>
          </a:p>
          <a:p>
            <a:endParaRPr lang="en-US" sz="3100" dirty="0"/>
          </a:p>
          <a:p>
            <a:r>
              <a:rPr lang="en-US" sz="3100" dirty="0"/>
              <a:t>Offer CBT for patients ages 6 to 18 for:</a:t>
            </a:r>
          </a:p>
          <a:p>
            <a:r>
              <a:rPr lang="en-US" sz="3100" dirty="0"/>
              <a:t>	- social anxiety</a:t>
            </a:r>
          </a:p>
          <a:p>
            <a:r>
              <a:rPr lang="en-US" sz="3100" dirty="0"/>
              <a:t>	- generalized anxiety</a:t>
            </a:r>
          </a:p>
          <a:p>
            <a:r>
              <a:rPr lang="en-US" sz="3100" dirty="0"/>
              <a:t>	- separation anxiety</a:t>
            </a:r>
          </a:p>
          <a:p>
            <a:r>
              <a:rPr lang="en-US" sz="3100" dirty="0"/>
              <a:t>	- specific phobia</a:t>
            </a:r>
          </a:p>
          <a:p>
            <a:r>
              <a:rPr lang="en-US" sz="3100" dirty="0"/>
              <a:t>	- panic disorder</a:t>
            </a:r>
          </a:p>
          <a:p>
            <a:endParaRPr lang="en-US" sz="2400" dirty="0"/>
          </a:p>
          <a:p>
            <a:endParaRPr lang="en-US" sz="2400" dirty="0"/>
          </a:p>
          <a:p>
            <a:endParaRPr lang="en-US" sz="2400" dirty="0"/>
          </a:p>
          <a:p>
            <a:endParaRPr lang="en-US" sz="2400" dirty="0"/>
          </a:p>
          <a:p>
            <a:endParaRPr lang="en-US" sz="2400" dirty="0"/>
          </a:p>
          <a:p>
            <a:endParaRPr lang="en-US" sz="2400" dirty="0"/>
          </a:p>
          <a:p>
            <a:r>
              <a:rPr lang="en-US" sz="1500" dirty="0"/>
              <a:t>AACAP Clinical Practice Guideline for the Assessment and Treatment of Children and Adolescents with Anxiety Disorders 2020.</a:t>
            </a:r>
          </a:p>
        </p:txBody>
      </p:sp>
    </p:spTree>
    <p:extLst>
      <p:ext uri="{BB962C8B-B14F-4D97-AF65-F5344CB8AC3E}">
        <p14:creationId xmlns:p14="http://schemas.microsoft.com/office/powerpoint/2010/main" val="130398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1CB618-0413-4C12-B1E0-11E3E75DE33D}"/>
              </a:ext>
            </a:extLst>
          </p:cNvPr>
          <p:cNvSpPr>
            <a:spLocks noGrp="1"/>
          </p:cNvSpPr>
          <p:nvPr>
            <p:ph type="body" sz="quarter" idx="10"/>
          </p:nvPr>
        </p:nvSpPr>
        <p:spPr/>
        <p:txBody>
          <a:bodyPr>
            <a:normAutofit fontScale="92500" lnSpcReduction="20000"/>
          </a:bodyPr>
          <a:lstStyle/>
          <a:p>
            <a:r>
              <a:rPr lang="en-US" dirty="0"/>
              <a:t>CBT: An Evidence-Based Treatment for Anxiety Disorders</a:t>
            </a:r>
          </a:p>
        </p:txBody>
      </p:sp>
      <p:graphicFrame>
        <p:nvGraphicFramePr>
          <p:cNvPr id="5" name="Text Placeholder 2">
            <a:extLst>
              <a:ext uri="{FF2B5EF4-FFF2-40B4-BE49-F238E27FC236}">
                <a16:creationId xmlns:a16="http://schemas.microsoft.com/office/drawing/2014/main" id="{B61BFFFD-0416-AB7E-A3C3-10B7F4DB6068}"/>
              </a:ext>
            </a:extLst>
          </p:cNvPr>
          <p:cNvGraphicFramePr/>
          <p:nvPr/>
        </p:nvGraphicFramePr>
        <p:xfrm>
          <a:off x="923757" y="1818918"/>
          <a:ext cx="10740863" cy="4308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1574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B462E5-3C10-4F7B-8682-1A729805CCED}"/>
              </a:ext>
            </a:extLst>
          </p:cNvPr>
          <p:cNvSpPr>
            <a:spLocks noGrp="1"/>
          </p:cNvSpPr>
          <p:nvPr>
            <p:ph type="body" sz="quarter" idx="10"/>
          </p:nvPr>
        </p:nvSpPr>
        <p:spPr/>
        <p:txBody>
          <a:bodyPr>
            <a:normAutofit fontScale="92500" lnSpcReduction="20000"/>
          </a:bodyPr>
          <a:lstStyle/>
          <a:p>
            <a:r>
              <a:rPr lang="en-US" dirty="0"/>
              <a:t>Selective Serotonin Reuptake Inhibitors</a:t>
            </a:r>
          </a:p>
        </p:txBody>
      </p:sp>
      <p:sp>
        <p:nvSpPr>
          <p:cNvPr id="3" name="Text Placeholder 2">
            <a:extLst>
              <a:ext uri="{FF2B5EF4-FFF2-40B4-BE49-F238E27FC236}">
                <a16:creationId xmlns:a16="http://schemas.microsoft.com/office/drawing/2014/main" id="{7F62F89D-7D7C-44B3-85CA-1ED7D55596A2}"/>
              </a:ext>
            </a:extLst>
          </p:cNvPr>
          <p:cNvSpPr>
            <a:spLocks noGrp="1"/>
          </p:cNvSpPr>
          <p:nvPr>
            <p:ph type="body" sz="quarter" idx="11"/>
          </p:nvPr>
        </p:nvSpPr>
        <p:spPr/>
        <p:txBody>
          <a:bodyPr/>
          <a:lstStyle/>
          <a:p>
            <a:r>
              <a:rPr lang="en-US" dirty="0"/>
              <a:t>Offer SSRIs for ages 6 to 18 for social anxiety, generalized anxiety, separation anxiety, or panic disorder.</a:t>
            </a:r>
          </a:p>
          <a:p>
            <a:endParaRPr lang="en-US" dirty="0"/>
          </a:p>
          <a:p>
            <a:r>
              <a:rPr lang="en-US" dirty="0"/>
              <a:t>AACAP suggests that combination treatment (CBT + SSRI) could be preferentially offered to patients 6-18 for the treatment of social anxiety, generalized anxiety, separation anxiety, or panic disorder.</a:t>
            </a:r>
          </a:p>
        </p:txBody>
      </p:sp>
      <p:sp>
        <p:nvSpPr>
          <p:cNvPr id="5" name="TextBox 4">
            <a:extLst>
              <a:ext uri="{FF2B5EF4-FFF2-40B4-BE49-F238E27FC236}">
                <a16:creationId xmlns:a16="http://schemas.microsoft.com/office/drawing/2014/main" id="{2AFEC4BC-F1CF-43C9-A1D7-CFF5734935A7}"/>
              </a:ext>
            </a:extLst>
          </p:cNvPr>
          <p:cNvSpPr txBox="1"/>
          <p:nvPr/>
        </p:nvSpPr>
        <p:spPr>
          <a:xfrm>
            <a:off x="738921" y="5751505"/>
            <a:ext cx="7673926" cy="646331"/>
          </a:xfrm>
          <a:prstGeom prst="rect">
            <a:avLst/>
          </a:prstGeom>
          <a:noFill/>
        </p:spPr>
        <p:txBody>
          <a:bodyPr wrap="square">
            <a:spAutoFit/>
          </a:bodyPr>
          <a:lstStyle/>
          <a:p>
            <a:r>
              <a:rPr lang="en-US" sz="1800" dirty="0"/>
              <a:t>AACAP Clinical Practice Guideline for the Assessment and Treatment of Children and Adolescents with Anxiety Disorders 2020.</a:t>
            </a:r>
          </a:p>
        </p:txBody>
      </p:sp>
    </p:spTree>
    <p:extLst>
      <p:ext uri="{BB962C8B-B14F-4D97-AF65-F5344CB8AC3E}">
        <p14:creationId xmlns:p14="http://schemas.microsoft.com/office/powerpoint/2010/main" val="3449586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FBBA14-915F-4636-AE77-AD3C2F4FDF37}"/>
              </a:ext>
            </a:extLst>
          </p:cNvPr>
          <p:cNvSpPr>
            <a:spLocks noGrp="1"/>
          </p:cNvSpPr>
          <p:nvPr>
            <p:ph type="body" sz="quarter" idx="10"/>
          </p:nvPr>
        </p:nvSpPr>
        <p:spPr/>
        <p:txBody>
          <a:bodyPr>
            <a:normAutofit fontScale="92500" lnSpcReduction="20000"/>
          </a:bodyPr>
          <a:lstStyle/>
          <a:p>
            <a:r>
              <a:rPr lang="en-US" dirty="0"/>
              <a:t>SSRIs for Anxiety</a:t>
            </a:r>
          </a:p>
        </p:txBody>
      </p:sp>
      <p:sp>
        <p:nvSpPr>
          <p:cNvPr id="3" name="Text Placeholder 2">
            <a:extLst>
              <a:ext uri="{FF2B5EF4-FFF2-40B4-BE49-F238E27FC236}">
                <a16:creationId xmlns:a16="http://schemas.microsoft.com/office/drawing/2014/main" id="{ADE7C5D9-611E-4108-9EAC-08B29FA57669}"/>
              </a:ext>
            </a:extLst>
          </p:cNvPr>
          <p:cNvSpPr>
            <a:spLocks noGrp="1"/>
          </p:cNvSpPr>
          <p:nvPr>
            <p:ph type="body" sz="quarter" idx="11"/>
          </p:nvPr>
        </p:nvSpPr>
        <p:spPr>
          <a:xfrm>
            <a:off x="923757" y="1818918"/>
            <a:ext cx="10740863" cy="4267983"/>
          </a:xfrm>
        </p:spPr>
        <p:txBody>
          <a:bodyPr>
            <a:normAutofit/>
          </a:bodyPr>
          <a:lstStyle/>
          <a:p>
            <a:r>
              <a:rPr lang="en-US" sz="2000" b="1" dirty="0"/>
              <a:t>Fluoxetine (Prozac): FDA approved for depression and OCD in children</a:t>
            </a:r>
          </a:p>
          <a:p>
            <a:r>
              <a:rPr lang="en-US" sz="2000" b="1" dirty="0"/>
              <a:t>Sertraline (Zoloft) : FDA approved for OCD</a:t>
            </a:r>
          </a:p>
          <a:p>
            <a:r>
              <a:rPr lang="en-US" sz="2000" dirty="0"/>
              <a:t>Fluvoxamine (Luvox): FDA approved for OCD</a:t>
            </a:r>
          </a:p>
          <a:p>
            <a:r>
              <a:rPr lang="en-US" sz="2000" dirty="0"/>
              <a:t>Citalopram (Celexa): not FDA approved in children</a:t>
            </a:r>
          </a:p>
          <a:p>
            <a:r>
              <a:rPr lang="en-US" sz="2000" b="1" dirty="0"/>
              <a:t>Escitalopram (Lexapro): FDA approved for depression</a:t>
            </a:r>
          </a:p>
          <a:p>
            <a:r>
              <a:rPr lang="en-US" sz="2000" dirty="0"/>
              <a:t>Paroxetine (Paxil): not FDA approved</a:t>
            </a:r>
          </a:p>
          <a:p>
            <a:endParaRPr lang="en-US" sz="2000" dirty="0"/>
          </a:p>
          <a:p>
            <a:endParaRPr lang="en-US" sz="2000" dirty="0"/>
          </a:p>
          <a:p>
            <a:r>
              <a:rPr lang="en-US" sz="2000" dirty="0"/>
              <a:t>SNRI</a:t>
            </a:r>
          </a:p>
          <a:p>
            <a:endParaRPr lang="en-US" sz="2000" dirty="0"/>
          </a:p>
          <a:p>
            <a:r>
              <a:rPr lang="en-US" sz="2000" dirty="0"/>
              <a:t>Duloxetine (Cymbalta): FDA approved for GAD in ages 7-17yo</a:t>
            </a:r>
          </a:p>
          <a:p>
            <a:endParaRPr lang="en-US" dirty="0"/>
          </a:p>
        </p:txBody>
      </p:sp>
    </p:spTree>
    <p:extLst>
      <p:ext uri="{BB962C8B-B14F-4D97-AF65-F5344CB8AC3E}">
        <p14:creationId xmlns:p14="http://schemas.microsoft.com/office/powerpoint/2010/main" val="3039423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24D35E-FEAB-4D40-9BB3-30C949B176F6}"/>
              </a:ext>
            </a:extLst>
          </p:cNvPr>
          <p:cNvSpPr>
            <a:spLocks noGrp="1"/>
          </p:cNvSpPr>
          <p:nvPr>
            <p:ph type="body" sz="quarter" idx="10"/>
          </p:nvPr>
        </p:nvSpPr>
        <p:spPr/>
        <p:txBody>
          <a:bodyPr>
            <a:normAutofit fontScale="92500" lnSpcReduction="20000"/>
          </a:bodyPr>
          <a:lstStyle/>
          <a:p>
            <a:r>
              <a:rPr lang="en-US" dirty="0"/>
              <a:t>Side effects of SSRIs</a:t>
            </a:r>
          </a:p>
        </p:txBody>
      </p:sp>
      <p:sp>
        <p:nvSpPr>
          <p:cNvPr id="3" name="Text Placeholder 2">
            <a:extLst>
              <a:ext uri="{FF2B5EF4-FFF2-40B4-BE49-F238E27FC236}">
                <a16:creationId xmlns:a16="http://schemas.microsoft.com/office/drawing/2014/main" id="{2CB454FC-F7B1-4AA7-A93B-97A1F6FD4B2C}"/>
              </a:ext>
            </a:extLst>
          </p:cNvPr>
          <p:cNvSpPr>
            <a:spLocks noGrp="1"/>
          </p:cNvSpPr>
          <p:nvPr>
            <p:ph type="body" sz="quarter" idx="11"/>
          </p:nvPr>
        </p:nvSpPr>
        <p:spPr>
          <a:xfrm>
            <a:off x="923757" y="1818918"/>
            <a:ext cx="10740863" cy="4295279"/>
          </a:xfrm>
        </p:spPr>
        <p:txBody>
          <a:bodyPr>
            <a:normAutofit/>
          </a:bodyPr>
          <a:lstStyle/>
          <a:p>
            <a:r>
              <a:rPr lang="en-US" sz="2400" dirty="0"/>
              <a:t>Nausea, vomiting, diarrhea</a:t>
            </a:r>
          </a:p>
          <a:p>
            <a:r>
              <a:rPr lang="en-US" sz="2400" dirty="0"/>
              <a:t>Headaches</a:t>
            </a:r>
          </a:p>
          <a:p>
            <a:r>
              <a:rPr lang="en-US" sz="2400" dirty="0"/>
              <a:t>Increase restlessness</a:t>
            </a:r>
          </a:p>
          <a:p>
            <a:r>
              <a:rPr lang="en-US" sz="2400" dirty="0"/>
              <a:t>Insomnia</a:t>
            </a:r>
          </a:p>
          <a:p>
            <a:r>
              <a:rPr lang="en-US" sz="2400" dirty="0"/>
              <a:t>Decrease libido, erectile dysfunction</a:t>
            </a:r>
          </a:p>
          <a:p>
            <a:r>
              <a:rPr lang="en-US" sz="2400" dirty="0"/>
              <a:t>Increase suicidal thinking (FDA Black Box Warning)</a:t>
            </a:r>
          </a:p>
          <a:p>
            <a:r>
              <a:rPr lang="en-US" sz="2400" dirty="0"/>
              <a:t>Serotonin syndrome</a:t>
            </a:r>
          </a:p>
          <a:p>
            <a:r>
              <a:rPr lang="en-US" sz="2400" dirty="0"/>
              <a:t>Mania</a:t>
            </a:r>
          </a:p>
        </p:txBody>
      </p:sp>
    </p:spTree>
    <p:extLst>
      <p:ext uri="{BB962C8B-B14F-4D97-AF65-F5344CB8AC3E}">
        <p14:creationId xmlns:p14="http://schemas.microsoft.com/office/powerpoint/2010/main" val="3605894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D9D281-6DDA-4780-A8D2-A0E68A950BF6}"/>
              </a:ext>
            </a:extLst>
          </p:cNvPr>
          <p:cNvSpPr>
            <a:spLocks noGrp="1"/>
          </p:cNvSpPr>
          <p:nvPr>
            <p:ph type="body" sz="quarter" idx="10"/>
          </p:nvPr>
        </p:nvSpPr>
        <p:spPr/>
        <p:txBody>
          <a:bodyPr>
            <a:normAutofit fontScale="92500" lnSpcReduction="20000"/>
          </a:bodyPr>
          <a:lstStyle/>
          <a:p>
            <a:r>
              <a:rPr lang="en-US" dirty="0"/>
              <a:t>Upcoming Office Hours</a:t>
            </a:r>
          </a:p>
        </p:txBody>
      </p:sp>
      <p:graphicFrame>
        <p:nvGraphicFramePr>
          <p:cNvPr id="5" name="Text Placeholder 2">
            <a:extLst>
              <a:ext uri="{FF2B5EF4-FFF2-40B4-BE49-F238E27FC236}">
                <a16:creationId xmlns:a16="http://schemas.microsoft.com/office/drawing/2014/main" id="{FD156684-AE99-5030-FF9D-0F82778E64A1}"/>
              </a:ext>
            </a:extLst>
          </p:cNvPr>
          <p:cNvGraphicFramePr/>
          <p:nvPr/>
        </p:nvGraphicFramePr>
        <p:xfrm>
          <a:off x="923757" y="1818918"/>
          <a:ext cx="10740863" cy="2781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843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B84F71-03AD-48D9-B7D0-7CAB12946354}"/>
              </a:ext>
            </a:extLst>
          </p:cNvPr>
          <p:cNvSpPr>
            <a:spLocks noGrp="1"/>
          </p:cNvSpPr>
          <p:nvPr>
            <p:ph type="body" sz="quarter" idx="10"/>
          </p:nvPr>
        </p:nvSpPr>
        <p:spPr/>
        <p:txBody>
          <a:bodyPr>
            <a:normAutofit fontScale="92500" lnSpcReduction="20000"/>
          </a:bodyPr>
          <a:lstStyle/>
          <a:p>
            <a:r>
              <a:rPr lang="en-US" dirty="0"/>
              <a:t>Resources</a:t>
            </a:r>
          </a:p>
        </p:txBody>
      </p:sp>
      <p:sp>
        <p:nvSpPr>
          <p:cNvPr id="3" name="Text Placeholder 2">
            <a:extLst>
              <a:ext uri="{FF2B5EF4-FFF2-40B4-BE49-F238E27FC236}">
                <a16:creationId xmlns:a16="http://schemas.microsoft.com/office/drawing/2014/main" id="{7CF30E48-BEE4-4D30-8C08-73E32A052122}"/>
              </a:ext>
            </a:extLst>
          </p:cNvPr>
          <p:cNvSpPr>
            <a:spLocks noGrp="1"/>
          </p:cNvSpPr>
          <p:nvPr>
            <p:ph type="body" sz="quarter" idx="11"/>
          </p:nvPr>
        </p:nvSpPr>
        <p:spPr/>
        <p:txBody>
          <a:bodyPr/>
          <a:lstStyle/>
          <a:p>
            <a:r>
              <a:rPr lang="en-US" dirty="0"/>
              <a:t>2020 DC MAP/ PHN ECHO Video Presentation</a:t>
            </a:r>
          </a:p>
          <a:p>
            <a:endParaRPr lang="en-US" dirty="0"/>
          </a:p>
          <a:p>
            <a:r>
              <a:rPr lang="en-US" dirty="0"/>
              <a:t>Seattle Children’s Partnership Access Line Anxiety Care Guide</a:t>
            </a:r>
          </a:p>
          <a:p>
            <a:endParaRPr lang="en-US" dirty="0"/>
          </a:p>
          <a:p>
            <a:r>
              <a:rPr lang="en-US" dirty="0"/>
              <a:t>AACAP 2020: Clinical Practice Guideline for the Assessment and Treatment of Children and Adolescents with Anxiety Disorders</a:t>
            </a:r>
          </a:p>
        </p:txBody>
      </p:sp>
    </p:spTree>
    <p:extLst>
      <p:ext uri="{BB962C8B-B14F-4D97-AF65-F5344CB8AC3E}">
        <p14:creationId xmlns:p14="http://schemas.microsoft.com/office/powerpoint/2010/main" val="11689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88C18A-5934-4713-881C-0F29412CBE56}"/>
              </a:ext>
            </a:extLst>
          </p:cNvPr>
          <p:cNvSpPr>
            <a:spLocks noGrp="1"/>
          </p:cNvSpPr>
          <p:nvPr>
            <p:ph type="body" sz="quarter" idx="10"/>
          </p:nvPr>
        </p:nvSpPr>
        <p:spPr/>
        <p:txBody>
          <a:bodyPr>
            <a:normAutofit fontScale="92500" lnSpcReduction="20000"/>
          </a:bodyPr>
          <a:lstStyle/>
          <a:p>
            <a:r>
              <a:rPr lang="en-US" dirty="0"/>
              <a:t>Learning Objectives</a:t>
            </a:r>
          </a:p>
        </p:txBody>
      </p:sp>
      <p:graphicFrame>
        <p:nvGraphicFramePr>
          <p:cNvPr id="5" name="Text Placeholder 2">
            <a:extLst>
              <a:ext uri="{FF2B5EF4-FFF2-40B4-BE49-F238E27FC236}">
                <a16:creationId xmlns:a16="http://schemas.microsoft.com/office/drawing/2014/main" id="{B3A6D742-BD49-DF13-CD15-90DDE8B07DBC}"/>
              </a:ext>
            </a:extLst>
          </p:cNvPr>
          <p:cNvGraphicFramePr/>
          <p:nvPr/>
        </p:nvGraphicFramePr>
        <p:xfrm>
          <a:off x="923757" y="1818918"/>
          <a:ext cx="10740863" cy="2781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894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2877BA-23C4-45E3-B18E-895413B2EBB7}"/>
              </a:ext>
            </a:extLst>
          </p:cNvPr>
          <p:cNvSpPr>
            <a:spLocks noGrp="1"/>
          </p:cNvSpPr>
          <p:nvPr>
            <p:ph type="body" sz="quarter" idx="10"/>
          </p:nvPr>
        </p:nvSpPr>
        <p:spPr/>
        <p:txBody>
          <a:bodyPr>
            <a:normAutofit fontScale="92500" lnSpcReduction="20000"/>
          </a:bodyPr>
          <a:lstStyle/>
          <a:p>
            <a:r>
              <a:rPr lang="en-US"/>
              <a:t>Outline</a:t>
            </a:r>
            <a:endParaRPr lang="en-US" dirty="0"/>
          </a:p>
        </p:txBody>
      </p:sp>
      <p:graphicFrame>
        <p:nvGraphicFramePr>
          <p:cNvPr id="5" name="Text Placeholder 2">
            <a:extLst>
              <a:ext uri="{FF2B5EF4-FFF2-40B4-BE49-F238E27FC236}">
                <a16:creationId xmlns:a16="http://schemas.microsoft.com/office/drawing/2014/main" id="{15D06022-4570-CD42-9584-E73211C0D135}"/>
              </a:ext>
            </a:extLst>
          </p:cNvPr>
          <p:cNvGraphicFramePr/>
          <p:nvPr>
            <p:extLst>
              <p:ext uri="{D42A27DB-BD31-4B8C-83A1-F6EECF244321}">
                <p14:modId xmlns:p14="http://schemas.microsoft.com/office/powerpoint/2010/main" val="1374254117"/>
              </p:ext>
            </p:extLst>
          </p:nvPr>
        </p:nvGraphicFramePr>
        <p:xfrm>
          <a:off x="1223889" y="1420838"/>
          <a:ext cx="10452295" cy="4473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687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23E653-80F4-4050-B5FE-A000B0E88302}"/>
              </a:ext>
            </a:extLst>
          </p:cNvPr>
          <p:cNvSpPr>
            <a:spLocks noGrp="1"/>
          </p:cNvSpPr>
          <p:nvPr>
            <p:ph type="body" sz="quarter" idx="10"/>
          </p:nvPr>
        </p:nvSpPr>
        <p:spPr/>
        <p:txBody>
          <a:bodyPr>
            <a:normAutofit fontScale="92500" lnSpcReduction="20000"/>
          </a:bodyPr>
          <a:lstStyle/>
          <a:p>
            <a:r>
              <a:rPr lang="en-US" dirty="0"/>
              <a:t>Anxiety is a Symptom: There are 9 Anxiety Diagnoses</a:t>
            </a:r>
          </a:p>
        </p:txBody>
      </p:sp>
      <p:graphicFrame>
        <p:nvGraphicFramePr>
          <p:cNvPr id="5" name="Text Placeholder 2">
            <a:extLst>
              <a:ext uri="{FF2B5EF4-FFF2-40B4-BE49-F238E27FC236}">
                <a16:creationId xmlns:a16="http://schemas.microsoft.com/office/drawing/2014/main" id="{0B793633-D5C0-B6EB-7584-AA7E8E22E008}"/>
              </a:ext>
            </a:extLst>
          </p:cNvPr>
          <p:cNvGraphicFramePr/>
          <p:nvPr/>
        </p:nvGraphicFramePr>
        <p:xfrm>
          <a:off x="923757" y="1818918"/>
          <a:ext cx="10740863" cy="4891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82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A5383C-8763-4351-8D78-B20AFBC22BC9}"/>
              </a:ext>
            </a:extLst>
          </p:cNvPr>
          <p:cNvSpPr>
            <a:spLocks noGrp="1"/>
          </p:cNvSpPr>
          <p:nvPr>
            <p:ph type="body" sz="quarter" idx="10"/>
          </p:nvPr>
        </p:nvSpPr>
        <p:spPr/>
        <p:txBody>
          <a:bodyPr>
            <a:normAutofit fontScale="92500" lnSpcReduction="20000"/>
          </a:bodyPr>
          <a:lstStyle/>
          <a:p>
            <a:r>
              <a:rPr lang="en-US" dirty="0"/>
              <a:t>Anxiety could also be</a:t>
            </a:r>
          </a:p>
        </p:txBody>
      </p:sp>
      <p:graphicFrame>
        <p:nvGraphicFramePr>
          <p:cNvPr id="5" name="Text Placeholder 2">
            <a:extLst>
              <a:ext uri="{FF2B5EF4-FFF2-40B4-BE49-F238E27FC236}">
                <a16:creationId xmlns:a16="http://schemas.microsoft.com/office/drawing/2014/main" id="{FE7B03A0-208E-7EA6-389C-994FE11DA14E}"/>
              </a:ext>
            </a:extLst>
          </p:cNvPr>
          <p:cNvGraphicFramePr/>
          <p:nvPr>
            <p:extLst>
              <p:ext uri="{D42A27DB-BD31-4B8C-83A1-F6EECF244321}">
                <p14:modId xmlns:p14="http://schemas.microsoft.com/office/powerpoint/2010/main" val="3723691070"/>
              </p:ext>
            </p:extLst>
          </p:nvPr>
        </p:nvGraphicFramePr>
        <p:xfrm>
          <a:off x="923757" y="1818918"/>
          <a:ext cx="10740863" cy="3932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8147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4071C7-574A-4CCA-99EB-D1CA45D72D85}"/>
              </a:ext>
            </a:extLst>
          </p:cNvPr>
          <p:cNvSpPr>
            <a:spLocks noGrp="1"/>
          </p:cNvSpPr>
          <p:nvPr>
            <p:ph type="body" sz="quarter" idx="10"/>
          </p:nvPr>
        </p:nvSpPr>
        <p:spPr/>
        <p:txBody>
          <a:bodyPr>
            <a:normAutofit fontScale="92500" lnSpcReduction="20000"/>
          </a:bodyPr>
          <a:lstStyle/>
          <a:p>
            <a:r>
              <a:rPr lang="en-US" dirty="0"/>
              <a:t>Case Example: Normal Development</a:t>
            </a:r>
          </a:p>
        </p:txBody>
      </p:sp>
      <p:sp>
        <p:nvSpPr>
          <p:cNvPr id="3" name="Text Placeholder 2">
            <a:extLst>
              <a:ext uri="{FF2B5EF4-FFF2-40B4-BE49-F238E27FC236}">
                <a16:creationId xmlns:a16="http://schemas.microsoft.com/office/drawing/2014/main" id="{ED26DC2F-07B6-4207-A2E2-7DDBD3B62281}"/>
              </a:ext>
            </a:extLst>
          </p:cNvPr>
          <p:cNvSpPr>
            <a:spLocks noGrp="1"/>
          </p:cNvSpPr>
          <p:nvPr>
            <p:ph type="body" sz="quarter" idx="11"/>
          </p:nvPr>
        </p:nvSpPr>
        <p:spPr>
          <a:xfrm>
            <a:off x="923757" y="1818918"/>
            <a:ext cx="10740863" cy="4399002"/>
          </a:xfrm>
        </p:spPr>
        <p:txBody>
          <a:bodyPr>
            <a:normAutofit/>
          </a:bodyPr>
          <a:lstStyle/>
          <a:p>
            <a:r>
              <a:rPr lang="en-US" sz="2000" dirty="0"/>
              <a:t>5yo with difficulty sleeping for the past week after his older brother showed him a scene from a scary show. He is worried that there are monsters and “bad guys” under his bed and in his closet. He requests to sleep with the light on and to have someone stay with him until he falls asleep. During the day, he is bright, playing with friends, and doing well in school.</a:t>
            </a:r>
          </a:p>
          <a:p>
            <a:endParaRPr lang="en-US" sz="2000" dirty="0"/>
          </a:p>
          <a:p>
            <a:r>
              <a:rPr lang="en-US" sz="2000" dirty="0"/>
              <a:t>No history of trauma, no physical symptoms, negative family history</a:t>
            </a:r>
          </a:p>
          <a:p>
            <a:endParaRPr lang="en-US" sz="2000" dirty="0"/>
          </a:p>
          <a:p>
            <a:endParaRPr lang="en-US" sz="2000" dirty="0"/>
          </a:p>
          <a:p>
            <a:r>
              <a:rPr lang="en-US" sz="2000" dirty="0"/>
              <a:t>Not causing significant impairment</a:t>
            </a:r>
          </a:p>
          <a:p>
            <a:r>
              <a:rPr lang="en-US" sz="2000" dirty="0"/>
              <a:t>Provide psychoeducation and reassurance</a:t>
            </a:r>
          </a:p>
        </p:txBody>
      </p:sp>
    </p:spTree>
    <p:extLst>
      <p:ext uri="{BB962C8B-B14F-4D97-AF65-F5344CB8AC3E}">
        <p14:creationId xmlns:p14="http://schemas.microsoft.com/office/powerpoint/2010/main" val="3241643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4607DA-FE4F-4789-A287-6DDBC58CE584}"/>
              </a:ext>
            </a:extLst>
          </p:cNvPr>
          <p:cNvSpPr>
            <a:spLocks noGrp="1"/>
          </p:cNvSpPr>
          <p:nvPr>
            <p:ph type="body" sz="quarter" idx="10"/>
          </p:nvPr>
        </p:nvSpPr>
        <p:spPr/>
        <p:txBody>
          <a:bodyPr>
            <a:normAutofit fontScale="92500" lnSpcReduction="20000"/>
          </a:bodyPr>
          <a:lstStyle/>
          <a:p>
            <a:r>
              <a:rPr lang="en-US" dirty="0"/>
              <a:t>Anxiety correlates to Developmental Stages</a:t>
            </a:r>
          </a:p>
        </p:txBody>
      </p:sp>
      <p:sp>
        <p:nvSpPr>
          <p:cNvPr id="3" name="Text Placeholder 2">
            <a:extLst>
              <a:ext uri="{FF2B5EF4-FFF2-40B4-BE49-F238E27FC236}">
                <a16:creationId xmlns:a16="http://schemas.microsoft.com/office/drawing/2014/main" id="{31ACE61B-A981-4EFF-A513-1302A3AF1417}"/>
              </a:ext>
            </a:extLst>
          </p:cNvPr>
          <p:cNvSpPr>
            <a:spLocks noGrp="1"/>
          </p:cNvSpPr>
          <p:nvPr>
            <p:ph type="body" sz="quarter" idx="11"/>
          </p:nvPr>
        </p:nvSpPr>
        <p:spPr>
          <a:xfrm>
            <a:off x="923757" y="1818918"/>
            <a:ext cx="10740863" cy="4349870"/>
          </a:xfrm>
        </p:spPr>
        <p:txBody>
          <a:bodyPr/>
          <a:lstStyle/>
          <a:p>
            <a:pPr marL="285750" indent="-285750">
              <a:buFontTx/>
              <a:buChar char="-"/>
            </a:pPr>
            <a:r>
              <a:rPr lang="en-US" sz="2000" dirty="0"/>
              <a:t>To meet criteria for an anxiety disorder there must be impairment in the youth’s level of functioning. Must cause significant distress or impairment.</a:t>
            </a:r>
          </a:p>
          <a:p>
            <a:endParaRPr lang="en-US" sz="2000" dirty="0"/>
          </a:p>
          <a:p>
            <a:pPr marL="285750" indent="-285750">
              <a:buFontTx/>
              <a:buChar char="-"/>
            </a:pPr>
            <a:r>
              <a:rPr lang="en-US" sz="2000" dirty="0"/>
              <a:t>Normal developmental trajectories of anxiety:</a:t>
            </a:r>
          </a:p>
          <a:p>
            <a:pPr marL="971550" lvl="1" indent="-285750">
              <a:buFontTx/>
              <a:buChar char="-"/>
            </a:pPr>
            <a:r>
              <a:rPr lang="en-US" sz="2600" dirty="0"/>
              <a:t>separation and stranger anxiety in toddlers</a:t>
            </a:r>
          </a:p>
          <a:p>
            <a:pPr marL="971550" lvl="1" indent="-285750">
              <a:buFontTx/>
              <a:buChar char="-"/>
            </a:pPr>
            <a:r>
              <a:rPr lang="en-US" sz="2600" dirty="0"/>
              <a:t>fears of physical harm in early school age (</a:t>
            </a:r>
            <a:r>
              <a:rPr lang="en-US" sz="2600" dirty="0" err="1"/>
              <a:t>ie</a:t>
            </a:r>
            <a:r>
              <a:rPr lang="en-US" sz="2600" dirty="0"/>
              <a:t>. Monsters in dreams, fear of dark, thunderstorms)</a:t>
            </a:r>
          </a:p>
          <a:p>
            <a:pPr marL="971550" lvl="1" indent="-285750">
              <a:buFontTx/>
              <a:buChar char="-"/>
            </a:pPr>
            <a:r>
              <a:rPr lang="en-US" sz="2600" dirty="0"/>
              <a:t>anxiety about competence, performance and social situations in adolescence</a:t>
            </a:r>
          </a:p>
          <a:p>
            <a:endParaRPr lang="en-US" sz="1800" dirty="0"/>
          </a:p>
          <a:p>
            <a:pPr marL="0" indent="0">
              <a:buNone/>
            </a:pPr>
            <a:endParaRPr lang="en-US" sz="1050" dirty="0"/>
          </a:p>
          <a:p>
            <a:pPr marL="0" indent="0">
              <a:buNone/>
            </a:pPr>
            <a:endParaRPr lang="en-US" sz="1050" dirty="0"/>
          </a:p>
          <a:p>
            <a:pPr marL="0" indent="0">
              <a:buNone/>
            </a:pPr>
            <a:r>
              <a:rPr lang="en-US" sz="1050" dirty="0"/>
              <a:t>(Martin &amp; </a:t>
            </a:r>
            <a:r>
              <a:rPr lang="en-US" sz="1050" dirty="0" err="1"/>
              <a:t>Volkmar</a:t>
            </a:r>
            <a:r>
              <a:rPr lang="en-US" sz="1050" dirty="0"/>
              <a:t> 2007)</a:t>
            </a:r>
          </a:p>
          <a:p>
            <a:endParaRPr lang="en-US" dirty="0"/>
          </a:p>
        </p:txBody>
      </p:sp>
    </p:spTree>
    <p:extLst>
      <p:ext uri="{BB962C8B-B14F-4D97-AF65-F5344CB8AC3E}">
        <p14:creationId xmlns:p14="http://schemas.microsoft.com/office/powerpoint/2010/main" val="345872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D952ED-244F-4AFA-8539-CC9A32919604}"/>
              </a:ext>
            </a:extLst>
          </p:cNvPr>
          <p:cNvSpPr>
            <a:spLocks noGrp="1"/>
          </p:cNvSpPr>
          <p:nvPr>
            <p:ph type="body" sz="quarter" idx="10"/>
          </p:nvPr>
        </p:nvSpPr>
        <p:spPr/>
        <p:txBody>
          <a:bodyPr>
            <a:normAutofit fontScale="92500" lnSpcReduction="20000"/>
          </a:bodyPr>
          <a:lstStyle/>
          <a:p>
            <a:r>
              <a:rPr lang="en-US" dirty="0"/>
              <a:t>Case Example: What is the diagnosis?</a:t>
            </a:r>
          </a:p>
        </p:txBody>
      </p:sp>
      <p:sp>
        <p:nvSpPr>
          <p:cNvPr id="3" name="Text Placeholder 2">
            <a:extLst>
              <a:ext uri="{FF2B5EF4-FFF2-40B4-BE49-F238E27FC236}">
                <a16:creationId xmlns:a16="http://schemas.microsoft.com/office/drawing/2014/main" id="{E1E8F863-B5A7-4929-8511-34EEBAC73016}"/>
              </a:ext>
            </a:extLst>
          </p:cNvPr>
          <p:cNvSpPr>
            <a:spLocks noGrp="1"/>
          </p:cNvSpPr>
          <p:nvPr>
            <p:ph type="body" sz="quarter" idx="11"/>
          </p:nvPr>
        </p:nvSpPr>
        <p:spPr>
          <a:xfrm>
            <a:off x="923757" y="1818918"/>
            <a:ext cx="10740863" cy="4472700"/>
          </a:xfrm>
        </p:spPr>
        <p:txBody>
          <a:bodyPr>
            <a:normAutofit/>
          </a:bodyPr>
          <a:lstStyle/>
          <a:p>
            <a:r>
              <a:rPr lang="en-US" sz="2000" dirty="0"/>
              <a:t>15yo with worries “all the time” about school, weather, current events, bad things happening to family, being on time, and peers judging her. This worry keeps her up at night and she cannot focus during school. Parents describe that she has always been a worrier, but things escalated when she started high school last year.</a:t>
            </a:r>
          </a:p>
          <a:p>
            <a:endParaRPr lang="en-US" sz="2000" dirty="0"/>
          </a:p>
          <a:p>
            <a:r>
              <a:rPr lang="en-US" sz="2000" dirty="0"/>
              <a:t>She describes having a worry such as “I will fail this test” and this will snowball into a worry like “so I will never get into college, I will not get a job, I will be homeless on the street, and I will die eaten by a pack of wild dogs.” (Catastrophic thinking)</a:t>
            </a:r>
          </a:p>
          <a:p>
            <a:endParaRPr lang="en-US" sz="2000" dirty="0"/>
          </a:p>
          <a:p>
            <a:r>
              <a:rPr lang="en-US" sz="2000" dirty="0"/>
              <a:t>She denies panic attacks, substance use or trauma. Family history is positive for anxiety on her father’s side.</a:t>
            </a:r>
          </a:p>
          <a:p>
            <a:endParaRPr lang="en-US" sz="2000" dirty="0"/>
          </a:p>
          <a:p>
            <a:r>
              <a:rPr lang="en-US" sz="2000" dirty="0"/>
              <a:t>Refer for the most evidence-based therapy for this diagnosis.</a:t>
            </a:r>
          </a:p>
        </p:txBody>
      </p:sp>
    </p:spTree>
    <p:extLst>
      <p:ext uri="{BB962C8B-B14F-4D97-AF65-F5344CB8AC3E}">
        <p14:creationId xmlns:p14="http://schemas.microsoft.com/office/powerpoint/2010/main" val="3651496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0DD3BEB0E7CF4A9668F94BF8ADA967" ma:contentTypeVersion="12" ma:contentTypeDescription="Create a new document." ma:contentTypeScope="" ma:versionID="6ae2f780a3654cf7d140284988208c22">
  <xsd:schema xmlns:xsd="http://www.w3.org/2001/XMLSchema" xmlns:xs="http://www.w3.org/2001/XMLSchema" xmlns:p="http://schemas.microsoft.com/office/2006/metadata/properties" xmlns:ns2="f95f2d21-9104-4e39-9e6b-a1294c1d1ea1" xmlns:ns3="29fc73d2-d154-4fbc-905c-f8b2dee16d46" targetNamespace="http://schemas.microsoft.com/office/2006/metadata/properties" ma:root="true" ma:fieldsID="d2d684a5042339178bbb6d3c3b96700a" ns2:_="" ns3:_="">
    <xsd:import namespace="f95f2d21-9104-4e39-9e6b-a1294c1d1ea1"/>
    <xsd:import namespace="29fc73d2-d154-4fbc-905c-f8b2dee16d4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5f2d21-9104-4e39-9e6b-a1294c1d1e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fc73d2-d154-4fbc-905c-f8b2dee16d4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E58E88-C787-4F3D-8676-2CB312E396C1}"/>
</file>

<file path=customXml/itemProps2.xml><?xml version="1.0" encoding="utf-8"?>
<ds:datastoreItem xmlns:ds="http://schemas.openxmlformats.org/officeDocument/2006/customXml" ds:itemID="{9DDF197D-B212-4B64-9577-A4CE8C9A42EF}"/>
</file>

<file path=customXml/itemProps3.xml><?xml version="1.0" encoding="utf-8"?>
<ds:datastoreItem xmlns:ds="http://schemas.openxmlformats.org/officeDocument/2006/customXml" ds:itemID="{6AE820EA-F613-4526-9C10-4D7F2014B1F1}"/>
</file>

<file path=docProps/app.xml><?xml version="1.0" encoding="utf-8"?>
<Properties xmlns="http://schemas.openxmlformats.org/officeDocument/2006/extended-properties" xmlns:vt="http://schemas.openxmlformats.org/officeDocument/2006/docPropsVTypes">
  <TotalTime>5621</TotalTime>
  <Words>2269</Words>
  <Application>Microsoft Office PowerPoint</Application>
  <PresentationFormat>Widescreen</PresentationFormat>
  <Paragraphs>247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Management of Anxiety Disorders in Pediatric Primary Care</dc:title>
  <dc:creator>Willing, Laura</dc:creator>
  <cp:lastModifiedBy>Willing, Laura</cp:lastModifiedBy>
  <cp:revision>41</cp:revision>
  <dcterms:created xsi:type="dcterms:W3CDTF">2022-08-04T18:24:13Z</dcterms:created>
  <dcterms:modified xsi:type="dcterms:W3CDTF">2022-08-08T18:42:54Z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0x010100650DD3BEB0E7CF4A9668F94BF8ADA967</vt:lpwstr>
  </property>
</Properties>
</file>