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64" r:id="rId5"/>
  </p:sldMasterIdLst>
  <p:notesMasterIdLst>
    <p:notesMasterId r:id="rId33"/>
  </p:notesMasterIdLst>
  <p:handoutMasterIdLst>
    <p:handoutMasterId r:id="rId34"/>
  </p:handoutMasterIdLst>
  <p:sldIdLst>
    <p:sldId id="717" r:id="rId6"/>
    <p:sldId id="716" r:id="rId7"/>
    <p:sldId id="715" r:id="rId8"/>
    <p:sldId id="718" r:id="rId9"/>
    <p:sldId id="713" r:id="rId10"/>
    <p:sldId id="712" r:id="rId11"/>
    <p:sldId id="711" r:id="rId12"/>
    <p:sldId id="710" r:id="rId13"/>
    <p:sldId id="709" r:id="rId14"/>
    <p:sldId id="708" r:id="rId15"/>
    <p:sldId id="707" r:id="rId16"/>
    <p:sldId id="706" r:id="rId17"/>
    <p:sldId id="705" r:id="rId18"/>
    <p:sldId id="704" r:id="rId19"/>
    <p:sldId id="703" r:id="rId20"/>
    <p:sldId id="702" r:id="rId21"/>
    <p:sldId id="701" r:id="rId22"/>
    <p:sldId id="700" r:id="rId23"/>
    <p:sldId id="699" r:id="rId24"/>
    <p:sldId id="698" r:id="rId25"/>
    <p:sldId id="697" r:id="rId26"/>
    <p:sldId id="696" r:id="rId27"/>
    <p:sldId id="695" r:id="rId28"/>
    <p:sldId id="694" r:id="rId29"/>
    <p:sldId id="693" r:id="rId30"/>
    <p:sldId id="692" r:id="rId31"/>
    <p:sldId id="6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tton - Hidradenitis" id="{468460FC-77BB-4347-A43A-EF14C190B767}">
          <p14:sldIdLst>
            <p14:sldId id="717"/>
            <p14:sldId id="716"/>
            <p14:sldId id="715"/>
            <p14:sldId id="718"/>
            <p14:sldId id="713"/>
            <p14:sldId id="712"/>
            <p14:sldId id="711"/>
            <p14:sldId id="710"/>
            <p14:sldId id="709"/>
            <p14:sldId id="708"/>
            <p14:sldId id="707"/>
            <p14:sldId id="706"/>
            <p14:sldId id="705"/>
            <p14:sldId id="704"/>
            <p14:sldId id="703"/>
            <p14:sldId id="702"/>
            <p14:sldId id="701"/>
            <p14:sldId id="700"/>
            <p14:sldId id="699"/>
            <p14:sldId id="698"/>
            <p14:sldId id="697"/>
            <p14:sldId id="696"/>
            <p14:sldId id="695"/>
            <p14:sldId id="694"/>
            <p14:sldId id="693"/>
            <p14:sldId id="692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0AB10-614C-45AF-8418-561ABD4FDAF0}" v="1" dt="2023-06-26T16:43:07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35" autoAdjust="0"/>
  </p:normalViewPr>
  <p:slideViewPr>
    <p:cSldViewPr snapToGrid="0">
      <p:cViewPr varScale="1">
        <p:scale>
          <a:sx n="80" d="100"/>
          <a:sy n="80" d="100"/>
        </p:scale>
        <p:origin x="17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0170AB10-614C-45AF-8418-561ABD4FDAF0}"/>
    <pc:docChg chg="undo custSel addSld delSld modSld delMainMaster delSection modSection">
      <pc:chgData name="Evans, Abby" userId="069f527c-c520-4d72-99fe-6355e3b3acea" providerId="ADAL" clId="{0170AB10-614C-45AF-8418-561ABD4FDAF0}" dt="2023-06-26T16:43:09.887" v="15" actId="113"/>
      <pc:docMkLst>
        <pc:docMk/>
      </pc:docMkLst>
      <pc:sldChg chg="del">
        <pc:chgData name="Evans, Abby" userId="069f527c-c520-4d72-99fe-6355e3b3acea" providerId="ADAL" clId="{0170AB10-614C-45AF-8418-561ABD4FDAF0}" dt="2023-06-26T16:41:52.548" v="2" actId="47"/>
        <pc:sldMkLst>
          <pc:docMk/>
          <pc:sldMk cId="1393623396" sldId="257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3904053885" sldId="258"/>
        </pc:sldMkLst>
      </pc:sldChg>
      <pc:sldChg chg="del">
        <pc:chgData name="Evans, Abby" userId="069f527c-c520-4d72-99fe-6355e3b3acea" providerId="ADAL" clId="{0170AB10-614C-45AF-8418-561ABD4FDAF0}" dt="2023-06-26T16:41:52.548" v="2" actId="47"/>
        <pc:sldMkLst>
          <pc:docMk/>
          <pc:sldMk cId="3296518612" sldId="262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3986277930" sldId="263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1207584297" sldId="515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1259260525" sldId="516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3459354196" sldId="518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1525409547" sldId="592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3595743356" sldId="644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3173554878" sldId="645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213446952" sldId="646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3237312028" sldId="647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720818882" sldId="648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4262512711" sldId="649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973630604" sldId="650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983957773" sldId="651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3031254403" sldId="653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227654644" sldId="654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754143461" sldId="655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361532522" sldId="656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960002312" sldId="657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973735297" sldId="658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726373629" sldId="659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69266351" sldId="660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897899924" sldId="661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429744648" sldId="662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620581793" sldId="664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19241684" sldId="665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563636007" sldId="666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548522861" sldId="667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296753447" sldId="668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2322978506" sldId="669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934910488" sldId="670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617903542" sldId="671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888922290" sldId="672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839639426" sldId="673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713339322" sldId="674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2597854868" sldId="675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305345142" sldId="676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447897580" sldId="677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119227472" sldId="678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2767723842" sldId="679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4224514338" sldId="680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517091592" sldId="681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892349231" sldId="682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991119708" sldId="683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2297124310" sldId="684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328447718" sldId="685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157800116" sldId="686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147450569" sldId="687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4150363375" sldId="688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282492792" sldId="689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465802869" sldId="691"/>
        </pc:sldMkLst>
      </pc:sldChg>
      <pc:sldChg chg="modNotesTx">
        <pc:chgData name="Evans, Abby" userId="069f527c-c520-4d72-99fe-6355e3b3acea" providerId="ADAL" clId="{0170AB10-614C-45AF-8418-561ABD4FDAF0}" dt="2023-06-26T16:42:09.985" v="9" actId="20577"/>
        <pc:sldMkLst>
          <pc:docMk/>
          <pc:sldMk cId="3827020046" sldId="695"/>
        </pc:sldMkLst>
      </pc:sldChg>
      <pc:sldChg chg="modSp mod">
        <pc:chgData name="Evans, Abby" userId="069f527c-c520-4d72-99fe-6355e3b3acea" providerId="ADAL" clId="{0170AB10-614C-45AF-8418-561ABD4FDAF0}" dt="2023-06-26T16:43:05.469" v="13" actId="113"/>
        <pc:sldMkLst>
          <pc:docMk/>
          <pc:sldMk cId="109242859" sldId="715"/>
        </pc:sldMkLst>
        <pc:spChg chg="mod">
          <ac:chgData name="Evans, Abby" userId="069f527c-c520-4d72-99fe-6355e3b3acea" providerId="ADAL" clId="{0170AB10-614C-45AF-8418-561ABD4FDAF0}" dt="2023-06-26T16:43:05.469" v="13" actId="113"/>
          <ac:spMkLst>
            <pc:docMk/>
            <pc:sldMk cId="109242859" sldId="715"/>
            <ac:spMk id="4" creationId="{F6E79E3D-CB88-EB18-8EB7-25DA3C4B1D7C}"/>
          </ac:spMkLst>
        </pc:spChg>
      </pc:sldChg>
      <pc:sldChg chg="modSp add mod">
        <pc:chgData name="Evans, Abby" userId="069f527c-c520-4d72-99fe-6355e3b3acea" providerId="ADAL" clId="{0170AB10-614C-45AF-8418-561ABD4FDAF0}" dt="2023-06-26T16:43:09.887" v="15" actId="113"/>
        <pc:sldMkLst>
          <pc:docMk/>
          <pc:sldMk cId="1159721798" sldId="718"/>
        </pc:sldMkLst>
        <pc:spChg chg="mod">
          <ac:chgData name="Evans, Abby" userId="069f527c-c520-4d72-99fe-6355e3b3acea" providerId="ADAL" clId="{0170AB10-614C-45AF-8418-561ABD4FDAF0}" dt="2023-06-26T16:43:09.887" v="15" actId="113"/>
          <ac:spMkLst>
            <pc:docMk/>
            <pc:sldMk cId="1159721798" sldId="718"/>
            <ac:spMk id="4" creationId="{F6E79E3D-CB88-EB18-8EB7-25DA3C4B1D7C}"/>
          </ac:spMkLst>
        </pc:spChg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264641239" sldId="718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194365661" sldId="719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15044831" sldId="720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243061501" sldId="721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724384009" sldId="722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124036356" sldId="723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2808766450" sldId="724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184236105" sldId="725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341602486" sldId="726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069928704" sldId="727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112613474" sldId="728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520934385" sldId="729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2146247505" sldId="730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038741917" sldId="731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378642434" sldId="732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2851426104" sldId="733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93529252" sldId="734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292631771" sldId="735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211929909" sldId="736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042664988" sldId="737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1499500466" sldId="738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110159347" sldId="739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388474697" sldId="741"/>
        </pc:sldMkLst>
      </pc:sldChg>
      <pc:sldChg chg="del">
        <pc:chgData name="Evans, Abby" userId="069f527c-c520-4d72-99fe-6355e3b3acea" providerId="ADAL" clId="{0170AB10-614C-45AF-8418-561ABD4FDAF0}" dt="2023-06-26T16:42:00.688" v="6" actId="47"/>
        <pc:sldMkLst>
          <pc:docMk/>
          <pc:sldMk cId="435562033" sldId="742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996172376" sldId="743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540524987" sldId="744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761385953" sldId="745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132771655" sldId="746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107492840" sldId="747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38473466" sldId="748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938084839" sldId="749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796107660" sldId="750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4237401182" sldId="751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368359530" sldId="752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4143600255" sldId="753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960968315" sldId="754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626909230" sldId="755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753943621" sldId="756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655877418" sldId="757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686881619" sldId="758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593070312" sldId="759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39338626" sldId="760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392362739" sldId="761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078578198" sldId="762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495058214" sldId="763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813702582" sldId="764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094185980" sldId="765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931468110" sldId="766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53761128" sldId="767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240000609" sldId="768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998887110" sldId="769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861293544" sldId="770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72952652" sldId="771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421633128" sldId="772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372936785" sldId="773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166424670" sldId="774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173080443" sldId="775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63944847" sldId="776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303029449" sldId="777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634229736" sldId="778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936889644" sldId="779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925423530" sldId="780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4125245448" sldId="781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3164832106" sldId="782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461777594" sldId="783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976123909" sldId="784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943776710" sldId="785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798541927" sldId="786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2913984059" sldId="787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1987183044" sldId="788"/>
        </pc:sldMkLst>
      </pc:sldChg>
      <pc:sldChg chg="del">
        <pc:chgData name="Evans, Abby" userId="069f527c-c520-4d72-99fe-6355e3b3acea" providerId="ADAL" clId="{0170AB10-614C-45AF-8418-561ABD4FDAF0}" dt="2023-06-26T16:41:53.830" v="3" actId="47"/>
        <pc:sldMkLst>
          <pc:docMk/>
          <pc:sldMk cId="670254382" sldId="19986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2895129353" sldId="20038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2027408687" sldId="20041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3263916478" sldId="20068"/>
        </pc:sldMkLst>
      </pc:sldChg>
      <pc:sldChg chg="del">
        <pc:chgData name="Evans, Abby" userId="069f527c-c520-4d72-99fe-6355e3b3acea" providerId="ADAL" clId="{0170AB10-614C-45AF-8418-561ABD4FDAF0}" dt="2023-06-26T16:41:53.830" v="3" actId="47"/>
        <pc:sldMkLst>
          <pc:docMk/>
          <pc:sldMk cId="2962566261" sldId="20073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1871412507" sldId="20075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2570340828" sldId="20079"/>
        </pc:sldMkLst>
      </pc:sldChg>
      <pc:sldChg chg="del">
        <pc:chgData name="Evans, Abby" userId="069f527c-c520-4d72-99fe-6355e3b3acea" providerId="ADAL" clId="{0170AB10-614C-45AF-8418-561ABD4FDAF0}" dt="2023-06-26T16:41:53.830" v="3" actId="47"/>
        <pc:sldMkLst>
          <pc:docMk/>
          <pc:sldMk cId="296368019" sldId="2147477060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54814869" sldId="2147477073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3113035466" sldId="2147477074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3167942416" sldId="2147477079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3777901342" sldId="2147477085"/>
        </pc:sldMkLst>
      </pc:sldChg>
      <pc:sldChg chg="del">
        <pc:chgData name="Evans, Abby" userId="069f527c-c520-4d72-99fe-6355e3b3acea" providerId="ADAL" clId="{0170AB10-614C-45AF-8418-561ABD4FDAF0}" dt="2023-06-26T16:41:52.548" v="2" actId="47"/>
        <pc:sldMkLst>
          <pc:docMk/>
          <pc:sldMk cId="1826763032" sldId="2147477087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3870029549" sldId="2147477092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2960585000" sldId="2147477098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77922542" sldId="2147477099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2136789105" sldId="2147477103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2484833680" sldId="2147477104"/>
        </pc:sldMkLst>
      </pc:sldChg>
      <pc:sldChg chg="del">
        <pc:chgData name="Evans, Abby" userId="069f527c-c520-4d72-99fe-6355e3b3acea" providerId="ADAL" clId="{0170AB10-614C-45AF-8418-561ABD4FDAF0}" dt="2023-06-26T16:41:52.548" v="2" actId="47"/>
        <pc:sldMkLst>
          <pc:docMk/>
          <pc:sldMk cId="2736160490" sldId="2147477106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355565860" sldId="2147477119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4261069950" sldId="2147477123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4081479667" sldId="2147477124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2940769259" sldId="2147477125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694357147" sldId="2147477126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2849366510" sldId="2147477128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3734086896" sldId="2147477129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1543629086" sldId="2147477130"/>
        </pc:sldMkLst>
      </pc:sldChg>
      <pc:sldChg chg="del">
        <pc:chgData name="Evans, Abby" userId="069f527c-c520-4d72-99fe-6355e3b3acea" providerId="ADAL" clId="{0170AB10-614C-45AF-8418-561ABD4FDAF0}" dt="2023-06-26T16:42:01.695" v="7" actId="47"/>
        <pc:sldMkLst>
          <pc:docMk/>
          <pc:sldMk cId="4164812675" sldId="2147477132"/>
        </pc:sldMkLst>
      </pc:sldChg>
      <pc:sldChg chg="del">
        <pc:chgData name="Evans, Abby" userId="069f527c-c520-4d72-99fe-6355e3b3acea" providerId="ADAL" clId="{0170AB10-614C-45AF-8418-561ABD4FDAF0}" dt="2023-06-26T16:41:51.464" v="1" actId="47"/>
        <pc:sldMkLst>
          <pc:docMk/>
          <pc:sldMk cId="4186953939" sldId="2147477133"/>
        </pc:sldMkLst>
      </pc:sldChg>
      <pc:sldChg chg="del">
        <pc:chgData name="Evans, Abby" userId="069f527c-c520-4d72-99fe-6355e3b3acea" providerId="ADAL" clId="{0170AB10-614C-45AF-8418-561ABD4FDAF0}" dt="2023-06-26T16:41:50.168" v="0" actId="47"/>
        <pc:sldMkLst>
          <pc:docMk/>
          <pc:sldMk cId="2309726757" sldId="2147477134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3976984530" sldId="2147477135"/>
        </pc:sldMkLst>
      </pc:sldChg>
      <pc:sldChg chg="del">
        <pc:chgData name="Evans, Abby" userId="069f527c-c520-4d72-99fe-6355e3b3acea" providerId="ADAL" clId="{0170AB10-614C-45AF-8418-561ABD4FDAF0}" dt="2023-06-26T16:41:53.830" v="3" actId="47"/>
        <pc:sldMkLst>
          <pc:docMk/>
          <pc:sldMk cId="3851987223" sldId="2147477136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1245332708" sldId="2147477176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1915909442" sldId="2147477178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3770849769" sldId="2147477179"/>
        </pc:sldMkLst>
      </pc:sldChg>
      <pc:sldChg chg="del">
        <pc:chgData name="Evans, Abby" userId="069f527c-c520-4d72-99fe-6355e3b3acea" providerId="ADAL" clId="{0170AB10-614C-45AF-8418-561ABD4FDAF0}" dt="2023-06-26T16:42:27.410" v="10" actId="47"/>
        <pc:sldMkLst>
          <pc:docMk/>
          <pc:sldMk cId="4079447615" sldId="2147477181"/>
        </pc:sldMkLst>
      </pc:sldChg>
      <pc:sldChg chg="del">
        <pc:chgData name="Evans, Abby" userId="069f527c-c520-4d72-99fe-6355e3b3acea" providerId="ADAL" clId="{0170AB10-614C-45AF-8418-561ABD4FDAF0}" dt="2023-06-26T16:42:02.755" v="8" actId="47"/>
        <pc:sldMkLst>
          <pc:docMk/>
          <pc:sldMk cId="1687796604" sldId="2147477183"/>
        </pc:sldMkLst>
      </pc:sldChg>
      <pc:sldChg chg="del">
        <pc:chgData name="Evans, Abby" userId="069f527c-c520-4d72-99fe-6355e3b3acea" providerId="ADAL" clId="{0170AB10-614C-45AF-8418-561ABD4FDAF0}" dt="2023-06-26T16:41:57.438" v="5" actId="47"/>
        <pc:sldMkLst>
          <pc:docMk/>
          <pc:sldMk cId="4151225303" sldId="2147477185"/>
        </pc:sldMkLst>
      </pc:sldChg>
      <pc:sldChg chg="del">
        <pc:chgData name="Evans, Abby" userId="069f527c-c520-4d72-99fe-6355e3b3acea" providerId="ADAL" clId="{0170AB10-614C-45AF-8418-561ABD4FDAF0}" dt="2023-06-26T16:42:28.146" v="11" actId="47"/>
        <pc:sldMkLst>
          <pc:docMk/>
          <pc:sldMk cId="423701493" sldId="2147477186"/>
        </pc:sldMkLst>
      </pc:sldChg>
      <pc:sldChg chg="del">
        <pc:chgData name="Evans, Abby" userId="069f527c-c520-4d72-99fe-6355e3b3acea" providerId="ADAL" clId="{0170AB10-614C-45AF-8418-561ABD4FDAF0}" dt="2023-06-26T16:41:54.810" v="4" actId="47"/>
        <pc:sldMkLst>
          <pc:docMk/>
          <pc:sldMk cId="2220988067" sldId="2147477187"/>
        </pc:sldMkLst>
      </pc:sldChg>
      <pc:sldMasterChg chg="del delSldLayout">
        <pc:chgData name="Evans, Abby" userId="069f527c-c520-4d72-99fe-6355e3b3acea" providerId="ADAL" clId="{0170AB10-614C-45AF-8418-561ABD4FDAF0}" dt="2023-06-26T16:42:00.688" v="6" actId="47"/>
        <pc:sldMasterMkLst>
          <pc:docMk/>
          <pc:sldMasterMk cId="2131385359" sldId="2147483660"/>
        </pc:sldMasterMkLst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483450432" sldId="2147483661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1705133562" sldId="2147483662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764750164" sldId="2147483663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1573611078" sldId="2147483664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1209913196" sldId="2147483665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671027521" sldId="2147483666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3122933027" sldId="2147483667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1201522467" sldId="2147483668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1424658128" sldId="2147483669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232150744" sldId="2147483670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889052341" sldId="2147483671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659755624" sldId="2147483672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864981744" sldId="2147483673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3931569712" sldId="2147483674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3489579031" sldId="2147483675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664583283" sldId="2147483676"/>
          </pc:sldLayoutMkLst>
        </pc:sldLayoutChg>
        <pc:sldLayoutChg chg="del">
          <pc:chgData name="Evans, Abby" userId="069f527c-c520-4d72-99fe-6355e3b3acea" providerId="ADAL" clId="{0170AB10-614C-45AF-8418-561ABD4FDAF0}" dt="2023-06-26T16:42:00.688" v="6" actId="47"/>
          <pc:sldLayoutMkLst>
            <pc:docMk/>
            <pc:sldMasterMk cId="2131385359" sldId="2147483660"/>
            <pc:sldLayoutMk cId="2201539024" sldId="2147483774"/>
          </pc:sldLayoutMkLst>
        </pc:sldLayoutChg>
      </pc:sldMasterChg>
      <pc:sldMasterChg chg="delSldLayout">
        <pc:chgData name="Evans, Abby" userId="069f527c-c520-4d72-99fe-6355e3b3acea" providerId="ADAL" clId="{0170AB10-614C-45AF-8418-561ABD4FDAF0}" dt="2023-06-26T16:42:02.755" v="8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0170AB10-614C-45AF-8418-561ABD4FDAF0}" dt="2023-06-26T16:41:50.168" v="0" actId="47"/>
          <pc:sldLayoutMkLst>
            <pc:docMk/>
            <pc:sldMasterMk cId="1405116682" sldId="2147483718"/>
            <pc:sldLayoutMk cId="3804814206" sldId="2147483775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405116682" sldId="2147483718"/>
            <pc:sldLayoutMk cId="3261205722" sldId="2147483776"/>
          </pc:sldLayoutMkLst>
        </pc:sldLayoutChg>
        <pc:sldLayoutChg chg="del">
          <pc:chgData name="Evans, Abby" userId="069f527c-c520-4d72-99fe-6355e3b3acea" providerId="ADAL" clId="{0170AB10-614C-45AF-8418-561ABD4FDAF0}" dt="2023-06-26T16:42:02.755" v="8" actId="47"/>
          <pc:sldLayoutMkLst>
            <pc:docMk/>
            <pc:sldMasterMk cId="1405116682" sldId="2147483718"/>
            <pc:sldLayoutMk cId="3904484798" sldId="2147483789"/>
          </pc:sldLayoutMkLst>
        </pc:sldLayoutChg>
      </pc:sldMasterChg>
      <pc:sldMasterChg chg="delSldLayout">
        <pc:chgData name="Evans, Abby" userId="069f527c-c520-4d72-99fe-6355e3b3acea" providerId="ADAL" clId="{0170AB10-614C-45AF-8418-561ABD4FDAF0}" dt="2023-06-26T16:42:01.695" v="7" actId="47"/>
        <pc:sldMasterMkLst>
          <pc:docMk/>
          <pc:sldMasterMk cId="2568251106" sldId="2147483764"/>
        </pc:sldMasterMkLst>
        <pc:sldLayoutChg chg="del">
          <pc:chgData name="Evans, Abby" userId="069f527c-c520-4d72-99fe-6355e3b3acea" providerId="ADAL" clId="{0170AB10-614C-45AF-8418-561ABD4FDAF0}" dt="2023-06-26T16:42:01.695" v="7" actId="47"/>
          <pc:sldLayoutMkLst>
            <pc:docMk/>
            <pc:sldMasterMk cId="2568251106" sldId="2147483764"/>
            <pc:sldLayoutMk cId="3451804613" sldId="2147483677"/>
          </pc:sldLayoutMkLst>
        </pc:sldLayoutChg>
        <pc:sldLayoutChg chg="del">
          <pc:chgData name="Evans, Abby" userId="069f527c-c520-4d72-99fe-6355e3b3acea" providerId="ADAL" clId="{0170AB10-614C-45AF-8418-561ABD4FDAF0}" dt="2023-06-26T16:42:01.695" v="7" actId="47"/>
          <pc:sldLayoutMkLst>
            <pc:docMk/>
            <pc:sldMasterMk cId="2568251106" sldId="2147483764"/>
            <pc:sldLayoutMk cId="3275700252" sldId="2147483679"/>
          </pc:sldLayoutMkLst>
        </pc:sldLayoutChg>
        <pc:sldLayoutChg chg="del">
          <pc:chgData name="Evans, Abby" userId="069f527c-c520-4d72-99fe-6355e3b3acea" providerId="ADAL" clId="{0170AB10-614C-45AF-8418-561ABD4FDAF0}" dt="2023-06-26T16:42:01.695" v="7" actId="47"/>
          <pc:sldLayoutMkLst>
            <pc:docMk/>
            <pc:sldMasterMk cId="2568251106" sldId="2147483764"/>
            <pc:sldLayoutMk cId="2362812759" sldId="2147483680"/>
          </pc:sldLayoutMkLst>
        </pc:sldLayoutChg>
        <pc:sldLayoutChg chg="del">
          <pc:chgData name="Evans, Abby" userId="069f527c-c520-4d72-99fe-6355e3b3acea" providerId="ADAL" clId="{0170AB10-614C-45AF-8418-561ABD4FDAF0}" dt="2023-06-26T16:42:01.695" v="7" actId="47"/>
          <pc:sldLayoutMkLst>
            <pc:docMk/>
            <pc:sldMasterMk cId="2568251106" sldId="2147483764"/>
            <pc:sldLayoutMk cId="1246072312" sldId="2147483682"/>
          </pc:sldLayoutMkLst>
        </pc:sldLayoutChg>
      </pc:sldMasterChg>
      <pc:sldMasterChg chg="del delSldLayout">
        <pc:chgData name="Evans, Abby" userId="069f527c-c520-4d72-99fe-6355e3b3acea" providerId="ADAL" clId="{0170AB10-614C-45AF-8418-561ABD4FDAF0}" dt="2023-06-26T16:41:53.830" v="3" actId="47"/>
        <pc:sldMasterMkLst>
          <pc:docMk/>
          <pc:sldMasterMk cId="2474997531" sldId="2147483777"/>
        </pc:sldMasterMkLst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1328785717" sldId="2147483778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2528515994" sldId="2147483779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8703473" sldId="2147483780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3763550092" sldId="2147483781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4250429100" sldId="2147483782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262883069" sldId="2147483783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1123749431" sldId="2147483784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865226603" sldId="2147483785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4288544823" sldId="2147483786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3389764196" sldId="2147483787"/>
          </pc:sldLayoutMkLst>
        </pc:sldLayoutChg>
        <pc:sldLayoutChg chg="del">
          <pc:chgData name="Evans, Abby" userId="069f527c-c520-4d72-99fe-6355e3b3acea" providerId="ADAL" clId="{0170AB10-614C-45AF-8418-561ABD4FDAF0}" dt="2023-06-26T16:41:53.830" v="3" actId="47"/>
          <pc:sldLayoutMkLst>
            <pc:docMk/>
            <pc:sldMasterMk cId="2474997531" sldId="2147483777"/>
            <pc:sldLayoutMk cId="1619942150" sldId="2147483788"/>
          </pc:sldLayoutMkLst>
        </pc:sldLayoutChg>
      </pc:sldMasterChg>
      <pc:sldMasterChg chg="del delSldLayout">
        <pc:chgData name="Evans, Abby" userId="069f527c-c520-4d72-99fe-6355e3b3acea" providerId="ADAL" clId="{0170AB10-614C-45AF-8418-561ABD4FDAF0}" dt="2023-06-26T16:41:51.464" v="1" actId="47"/>
        <pc:sldMasterMkLst>
          <pc:docMk/>
          <pc:sldMasterMk cId="1912022997" sldId="2147483790"/>
        </pc:sldMasterMkLst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423901502" sldId="2147483791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481532979" sldId="2147483792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354839511" sldId="2147483793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279446518" sldId="2147483794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2177300645" sldId="2147483795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611129832" sldId="2147483796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311195969" sldId="2147483797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07896846" sldId="2147483798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508792091" sldId="2147483799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454916720" sldId="2147483800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296034813" sldId="2147483801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524331010" sldId="2147483802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2616822526" sldId="2147483803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620542896" sldId="2147483804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988803066" sldId="2147483805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562061701" sldId="2147483806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4783706" sldId="2147483807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698818869" sldId="2147483808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2390702258" sldId="2147483809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86004770" sldId="2147483810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908479235" sldId="2147483811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4238315506" sldId="2147483812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423943262" sldId="2147483813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51648699" sldId="2147483814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3618726192" sldId="2147483815"/>
          </pc:sldLayoutMkLst>
        </pc:sldLayoutChg>
        <pc:sldLayoutChg chg="del">
          <pc:chgData name="Evans, Abby" userId="069f527c-c520-4d72-99fe-6355e3b3acea" providerId="ADAL" clId="{0170AB10-614C-45AF-8418-561ABD4FDAF0}" dt="2023-06-26T16:41:51.464" v="1" actId="47"/>
          <pc:sldLayoutMkLst>
            <pc:docMk/>
            <pc:sldMasterMk cId="1912022997" sldId="2147483790"/>
            <pc:sldLayoutMk cId="1440938520" sldId="214748381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5A35D-91D0-7D43-B37C-EE74409588D8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37EDB-F16C-C643-97F1-AE3088960407}">
      <dgm:prSet phldrT="[Text]"/>
      <dgm:spPr/>
      <dgm:t>
        <a:bodyPr/>
        <a:lstStyle/>
        <a:p>
          <a:pPr algn="l"/>
          <a:r>
            <a:rPr lang="en-US"/>
            <a:t>Location</a:t>
          </a:r>
        </a:p>
      </dgm:t>
    </dgm:pt>
    <dgm:pt modelId="{8C093BFA-C954-FC4A-BE6E-724B9D960BB9}" type="parTrans" cxnId="{E7DF0DC3-B394-9C45-A41B-E16DF00F7585}">
      <dgm:prSet/>
      <dgm:spPr/>
      <dgm:t>
        <a:bodyPr/>
        <a:lstStyle/>
        <a:p>
          <a:pPr algn="l"/>
          <a:endParaRPr lang="en-US"/>
        </a:p>
      </dgm:t>
    </dgm:pt>
    <dgm:pt modelId="{9FD02283-C703-984D-BA67-5273467C4FD7}" type="sibTrans" cxnId="{E7DF0DC3-B394-9C45-A41B-E16DF00F7585}">
      <dgm:prSet/>
      <dgm:spPr/>
      <dgm:t>
        <a:bodyPr/>
        <a:lstStyle/>
        <a:p>
          <a:pPr algn="l"/>
          <a:endParaRPr lang="en-US"/>
        </a:p>
      </dgm:t>
    </dgm:pt>
    <dgm:pt modelId="{9194FCB1-1A65-B442-90D5-69A7F9E9AC4C}">
      <dgm:prSet phldrT="[Text]"/>
      <dgm:spPr/>
      <dgm:t>
        <a:bodyPr/>
        <a:lstStyle/>
        <a:p>
          <a:pPr algn="l"/>
          <a:r>
            <a:rPr lang="en-US"/>
            <a:t>Lesion</a:t>
          </a:r>
        </a:p>
      </dgm:t>
    </dgm:pt>
    <dgm:pt modelId="{80348766-4E06-5F4D-93EF-6184D30A3F1C}" type="parTrans" cxnId="{8F269C34-B9B7-D24D-9DCA-B4BD54554A7F}">
      <dgm:prSet/>
      <dgm:spPr/>
      <dgm:t>
        <a:bodyPr/>
        <a:lstStyle/>
        <a:p>
          <a:pPr algn="l"/>
          <a:endParaRPr lang="en-US"/>
        </a:p>
      </dgm:t>
    </dgm:pt>
    <dgm:pt modelId="{FB2FDDF5-BB02-A447-9B88-572C456FC3CE}" type="sibTrans" cxnId="{8F269C34-B9B7-D24D-9DCA-B4BD54554A7F}">
      <dgm:prSet/>
      <dgm:spPr/>
      <dgm:t>
        <a:bodyPr/>
        <a:lstStyle/>
        <a:p>
          <a:pPr algn="l"/>
          <a:endParaRPr lang="en-US"/>
        </a:p>
      </dgm:t>
    </dgm:pt>
    <dgm:pt modelId="{D2CD4C31-6609-5045-872A-2FB8BDD62494}">
      <dgm:prSet phldrT="[Text]"/>
      <dgm:spPr/>
      <dgm:t>
        <a:bodyPr/>
        <a:lstStyle/>
        <a:p>
          <a:pPr algn="l"/>
          <a:r>
            <a:rPr lang="en-US"/>
            <a:t>History</a:t>
          </a:r>
        </a:p>
      </dgm:t>
    </dgm:pt>
    <dgm:pt modelId="{40BDC36D-87CC-0C4E-B8A2-BBEB43E7B6EE}" type="parTrans" cxnId="{992FC16D-15B8-BB44-A137-05D3FA3C4A24}">
      <dgm:prSet/>
      <dgm:spPr/>
      <dgm:t>
        <a:bodyPr/>
        <a:lstStyle/>
        <a:p>
          <a:pPr algn="l"/>
          <a:endParaRPr lang="en-US"/>
        </a:p>
      </dgm:t>
    </dgm:pt>
    <dgm:pt modelId="{430467DC-3FDB-F046-91B7-17341DD684FE}" type="sibTrans" cxnId="{992FC16D-15B8-BB44-A137-05D3FA3C4A24}">
      <dgm:prSet/>
      <dgm:spPr/>
      <dgm:t>
        <a:bodyPr/>
        <a:lstStyle/>
        <a:p>
          <a:pPr algn="l"/>
          <a:endParaRPr lang="en-US"/>
        </a:p>
      </dgm:t>
    </dgm:pt>
    <dgm:pt modelId="{6C0E746A-7169-DE4A-AD9B-0CF1BF10051A}" type="pres">
      <dgm:prSet presAssocID="{7865A35D-91D0-7D43-B37C-EE74409588D8}" presName="linearFlow" presStyleCnt="0">
        <dgm:presLayoutVars>
          <dgm:dir/>
          <dgm:resizeHandles val="exact"/>
        </dgm:presLayoutVars>
      </dgm:prSet>
      <dgm:spPr/>
    </dgm:pt>
    <dgm:pt modelId="{11F49A76-FF8C-B446-806D-0732339FF9AA}" type="pres">
      <dgm:prSet presAssocID="{A2737EDB-F16C-C643-97F1-AE3088960407}" presName="composite" presStyleCnt="0"/>
      <dgm:spPr/>
    </dgm:pt>
    <dgm:pt modelId="{DB6E1849-0504-1940-A777-6B63DA9C0F38}" type="pres">
      <dgm:prSet presAssocID="{A2737EDB-F16C-C643-97F1-AE3088960407}" presName="imgShp" presStyleLbl="fgImgPlace1" presStyleIdx="0" presStyleCnt="3"/>
      <dgm:spPr/>
    </dgm:pt>
    <dgm:pt modelId="{A38B8D33-985F-1644-8F6B-1BBD315EE1A0}" type="pres">
      <dgm:prSet presAssocID="{A2737EDB-F16C-C643-97F1-AE3088960407}" presName="txShp" presStyleLbl="node1" presStyleIdx="0" presStyleCnt="3">
        <dgm:presLayoutVars>
          <dgm:bulletEnabled val="1"/>
        </dgm:presLayoutVars>
      </dgm:prSet>
      <dgm:spPr/>
    </dgm:pt>
    <dgm:pt modelId="{2E5FD083-9A04-0545-B29E-31284AB7CCFE}" type="pres">
      <dgm:prSet presAssocID="{9FD02283-C703-984D-BA67-5273467C4FD7}" presName="spacing" presStyleCnt="0"/>
      <dgm:spPr/>
    </dgm:pt>
    <dgm:pt modelId="{DFE77116-CACF-8B4C-9F54-CD6BE8BB0F9B}" type="pres">
      <dgm:prSet presAssocID="{9194FCB1-1A65-B442-90D5-69A7F9E9AC4C}" presName="composite" presStyleCnt="0"/>
      <dgm:spPr/>
    </dgm:pt>
    <dgm:pt modelId="{ECA7975C-5519-B44F-ABA0-A41FCACE6EB9}" type="pres">
      <dgm:prSet presAssocID="{9194FCB1-1A65-B442-90D5-69A7F9E9AC4C}" presName="imgShp" presStyleLbl="fgImgPlace1" presStyleIdx="1" presStyleCnt="3"/>
      <dgm:spPr/>
    </dgm:pt>
    <dgm:pt modelId="{06D5E949-F5EB-B349-B3CE-BD690EC6B8F1}" type="pres">
      <dgm:prSet presAssocID="{9194FCB1-1A65-B442-90D5-69A7F9E9AC4C}" presName="txShp" presStyleLbl="node1" presStyleIdx="1" presStyleCnt="3">
        <dgm:presLayoutVars>
          <dgm:bulletEnabled val="1"/>
        </dgm:presLayoutVars>
      </dgm:prSet>
      <dgm:spPr/>
    </dgm:pt>
    <dgm:pt modelId="{5A0A61C0-3157-6249-B789-CEC70E817B91}" type="pres">
      <dgm:prSet presAssocID="{FB2FDDF5-BB02-A447-9B88-572C456FC3CE}" presName="spacing" presStyleCnt="0"/>
      <dgm:spPr/>
    </dgm:pt>
    <dgm:pt modelId="{EE2E1C4D-D21B-F844-9ACC-12F29751D11D}" type="pres">
      <dgm:prSet presAssocID="{D2CD4C31-6609-5045-872A-2FB8BDD62494}" presName="composite" presStyleCnt="0"/>
      <dgm:spPr/>
    </dgm:pt>
    <dgm:pt modelId="{69CD3FEF-4E48-8347-87CC-B5A9A8AC35F1}" type="pres">
      <dgm:prSet presAssocID="{D2CD4C31-6609-5045-872A-2FB8BDD62494}" presName="imgShp" presStyleLbl="fgImgPlace1" presStyleIdx="2" presStyleCnt="3"/>
      <dgm:spPr/>
    </dgm:pt>
    <dgm:pt modelId="{821ADCA8-7B33-4A4F-B4ED-E37DD2589F1A}" type="pres">
      <dgm:prSet presAssocID="{D2CD4C31-6609-5045-872A-2FB8BDD62494}" presName="txShp" presStyleLbl="node1" presStyleIdx="2" presStyleCnt="3">
        <dgm:presLayoutVars>
          <dgm:bulletEnabled val="1"/>
        </dgm:presLayoutVars>
      </dgm:prSet>
      <dgm:spPr/>
    </dgm:pt>
  </dgm:ptLst>
  <dgm:cxnLst>
    <dgm:cxn modelId="{98C2A229-1483-1E4E-94E6-B204791EF8EA}" type="presOf" srcId="{A2737EDB-F16C-C643-97F1-AE3088960407}" destId="{A38B8D33-985F-1644-8F6B-1BBD315EE1A0}" srcOrd="0" destOrd="0" presId="urn:microsoft.com/office/officeart/2005/8/layout/vList3"/>
    <dgm:cxn modelId="{8F269C34-B9B7-D24D-9DCA-B4BD54554A7F}" srcId="{7865A35D-91D0-7D43-B37C-EE74409588D8}" destId="{9194FCB1-1A65-B442-90D5-69A7F9E9AC4C}" srcOrd="1" destOrd="0" parTransId="{80348766-4E06-5F4D-93EF-6184D30A3F1C}" sibTransId="{FB2FDDF5-BB02-A447-9B88-572C456FC3CE}"/>
    <dgm:cxn modelId="{39524B40-5E29-0140-AB17-60B06789C391}" type="presOf" srcId="{9194FCB1-1A65-B442-90D5-69A7F9E9AC4C}" destId="{06D5E949-F5EB-B349-B3CE-BD690EC6B8F1}" srcOrd="0" destOrd="0" presId="urn:microsoft.com/office/officeart/2005/8/layout/vList3"/>
    <dgm:cxn modelId="{992FC16D-15B8-BB44-A137-05D3FA3C4A24}" srcId="{7865A35D-91D0-7D43-B37C-EE74409588D8}" destId="{D2CD4C31-6609-5045-872A-2FB8BDD62494}" srcOrd="2" destOrd="0" parTransId="{40BDC36D-87CC-0C4E-B8A2-BBEB43E7B6EE}" sibTransId="{430467DC-3FDB-F046-91B7-17341DD684FE}"/>
    <dgm:cxn modelId="{B720E1C0-C4BB-3342-B065-7DF665AE92BD}" type="presOf" srcId="{7865A35D-91D0-7D43-B37C-EE74409588D8}" destId="{6C0E746A-7169-DE4A-AD9B-0CF1BF10051A}" srcOrd="0" destOrd="0" presId="urn:microsoft.com/office/officeart/2005/8/layout/vList3"/>
    <dgm:cxn modelId="{E7DF0DC3-B394-9C45-A41B-E16DF00F7585}" srcId="{7865A35D-91D0-7D43-B37C-EE74409588D8}" destId="{A2737EDB-F16C-C643-97F1-AE3088960407}" srcOrd="0" destOrd="0" parTransId="{8C093BFA-C954-FC4A-BE6E-724B9D960BB9}" sibTransId="{9FD02283-C703-984D-BA67-5273467C4FD7}"/>
    <dgm:cxn modelId="{823BC5E1-A446-CC48-8F78-D78F82CBFFBA}" type="presOf" srcId="{D2CD4C31-6609-5045-872A-2FB8BDD62494}" destId="{821ADCA8-7B33-4A4F-B4ED-E37DD2589F1A}" srcOrd="0" destOrd="0" presId="urn:microsoft.com/office/officeart/2005/8/layout/vList3"/>
    <dgm:cxn modelId="{3BEA1714-BBD6-7F4D-A7FB-EF90A2A02017}" type="presParOf" srcId="{6C0E746A-7169-DE4A-AD9B-0CF1BF10051A}" destId="{11F49A76-FF8C-B446-806D-0732339FF9AA}" srcOrd="0" destOrd="0" presId="urn:microsoft.com/office/officeart/2005/8/layout/vList3"/>
    <dgm:cxn modelId="{395A8F83-D003-244D-BDEF-EC567669E889}" type="presParOf" srcId="{11F49A76-FF8C-B446-806D-0732339FF9AA}" destId="{DB6E1849-0504-1940-A777-6B63DA9C0F38}" srcOrd="0" destOrd="0" presId="urn:microsoft.com/office/officeart/2005/8/layout/vList3"/>
    <dgm:cxn modelId="{1139C7AF-A4F5-224A-9315-575552A3EB59}" type="presParOf" srcId="{11F49A76-FF8C-B446-806D-0732339FF9AA}" destId="{A38B8D33-985F-1644-8F6B-1BBD315EE1A0}" srcOrd="1" destOrd="0" presId="urn:microsoft.com/office/officeart/2005/8/layout/vList3"/>
    <dgm:cxn modelId="{9690587C-E1F6-DD40-BA62-587FF63EC552}" type="presParOf" srcId="{6C0E746A-7169-DE4A-AD9B-0CF1BF10051A}" destId="{2E5FD083-9A04-0545-B29E-31284AB7CCFE}" srcOrd="1" destOrd="0" presId="urn:microsoft.com/office/officeart/2005/8/layout/vList3"/>
    <dgm:cxn modelId="{6A6DCAD4-5A7D-4741-B0BC-60DF108A8860}" type="presParOf" srcId="{6C0E746A-7169-DE4A-AD9B-0CF1BF10051A}" destId="{DFE77116-CACF-8B4C-9F54-CD6BE8BB0F9B}" srcOrd="2" destOrd="0" presId="urn:microsoft.com/office/officeart/2005/8/layout/vList3"/>
    <dgm:cxn modelId="{CD4D691A-443A-B64E-A3A2-A33F635CF297}" type="presParOf" srcId="{DFE77116-CACF-8B4C-9F54-CD6BE8BB0F9B}" destId="{ECA7975C-5519-B44F-ABA0-A41FCACE6EB9}" srcOrd="0" destOrd="0" presId="urn:microsoft.com/office/officeart/2005/8/layout/vList3"/>
    <dgm:cxn modelId="{04622906-F75F-E748-98E2-375FF69CD1F4}" type="presParOf" srcId="{DFE77116-CACF-8B4C-9F54-CD6BE8BB0F9B}" destId="{06D5E949-F5EB-B349-B3CE-BD690EC6B8F1}" srcOrd="1" destOrd="0" presId="urn:microsoft.com/office/officeart/2005/8/layout/vList3"/>
    <dgm:cxn modelId="{3221D859-E826-044C-BC1C-E18EC6C550E6}" type="presParOf" srcId="{6C0E746A-7169-DE4A-AD9B-0CF1BF10051A}" destId="{5A0A61C0-3157-6249-B789-CEC70E817B91}" srcOrd="3" destOrd="0" presId="urn:microsoft.com/office/officeart/2005/8/layout/vList3"/>
    <dgm:cxn modelId="{00E650AF-8303-8F4C-B6F9-8E9C8DE29263}" type="presParOf" srcId="{6C0E746A-7169-DE4A-AD9B-0CF1BF10051A}" destId="{EE2E1C4D-D21B-F844-9ACC-12F29751D11D}" srcOrd="4" destOrd="0" presId="urn:microsoft.com/office/officeart/2005/8/layout/vList3"/>
    <dgm:cxn modelId="{5CC3CA1A-FB3C-B64F-8154-753C9163FB76}" type="presParOf" srcId="{EE2E1C4D-D21B-F844-9ACC-12F29751D11D}" destId="{69CD3FEF-4E48-8347-87CC-B5A9A8AC35F1}" srcOrd="0" destOrd="0" presId="urn:microsoft.com/office/officeart/2005/8/layout/vList3"/>
    <dgm:cxn modelId="{6461D80A-292F-414D-A208-98EC1945E4F4}" type="presParOf" srcId="{EE2E1C4D-D21B-F844-9ACC-12F29751D11D}" destId="{821ADCA8-7B33-4A4F-B4ED-E37DD2589F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B8D33-985F-1644-8F6B-1BBD315EE1A0}">
      <dsp:nvSpPr>
        <dsp:cNvPr id="0" name=""/>
        <dsp:cNvSpPr/>
      </dsp:nvSpPr>
      <dsp:spPr>
        <a:xfrm rot="10800000">
          <a:off x="2114680" y="1577"/>
          <a:ext cx="7197229" cy="1207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20" tIns="209550" rIns="39116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Location</a:t>
          </a:r>
        </a:p>
      </dsp:txBody>
      <dsp:txXfrm rot="10800000">
        <a:off x="2416524" y="1577"/>
        <a:ext cx="6895385" cy="1207377"/>
      </dsp:txXfrm>
    </dsp:sp>
    <dsp:sp modelId="{DB6E1849-0504-1940-A777-6B63DA9C0F38}">
      <dsp:nvSpPr>
        <dsp:cNvPr id="0" name=""/>
        <dsp:cNvSpPr/>
      </dsp:nvSpPr>
      <dsp:spPr>
        <a:xfrm>
          <a:off x="1510991" y="1577"/>
          <a:ext cx="1207377" cy="12073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5E949-F5EB-B349-B3CE-BD690EC6B8F1}">
      <dsp:nvSpPr>
        <dsp:cNvPr id="0" name=""/>
        <dsp:cNvSpPr/>
      </dsp:nvSpPr>
      <dsp:spPr>
        <a:xfrm rot="10800000">
          <a:off x="2114680" y="1569365"/>
          <a:ext cx="7197229" cy="1207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20" tIns="209550" rIns="39116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Lesion</a:t>
          </a:r>
        </a:p>
      </dsp:txBody>
      <dsp:txXfrm rot="10800000">
        <a:off x="2416524" y="1569365"/>
        <a:ext cx="6895385" cy="1207377"/>
      </dsp:txXfrm>
    </dsp:sp>
    <dsp:sp modelId="{ECA7975C-5519-B44F-ABA0-A41FCACE6EB9}">
      <dsp:nvSpPr>
        <dsp:cNvPr id="0" name=""/>
        <dsp:cNvSpPr/>
      </dsp:nvSpPr>
      <dsp:spPr>
        <a:xfrm>
          <a:off x="1510991" y="1569365"/>
          <a:ext cx="1207377" cy="12073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ADCA8-7B33-4A4F-B4ED-E37DD2589F1A}">
      <dsp:nvSpPr>
        <dsp:cNvPr id="0" name=""/>
        <dsp:cNvSpPr/>
      </dsp:nvSpPr>
      <dsp:spPr>
        <a:xfrm rot="10800000">
          <a:off x="2114680" y="3137154"/>
          <a:ext cx="7197229" cy="1207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20" tIns="209550" rIns="39116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History</a:t>
          </a:r>
        </a:p>
      </dsp:txBody>
      <dsp:txXfrm rot="10800000">
        <a:off x="2416524" y="3137154"/>
        <a:ext cx="6895385" cy="1207377"/>
      </dsp:txXfrm>
    </dsp:sp>
    <dsp:sp modelId="{69CD3FEF-4E48-8347-87CC-B5A9A8AC35F1}">
      <dsp:nvSpPr>
        <dsp:cNvPr id="0" name=""/>
        <dsp:cNvSpPr/>
      </dsp:nvSpPr>
      <dsp:spPr>
        <a:xfrm>
          <a:off x="1510991" y="3137154"/>
          <a:ext cx="1207377" cy="12073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91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763" r:id="rId16"/>
    <p:sldLayoutId id="2147483651" r:id="rId17"/>
    <p:sldLayoutId id="2147483657" r:id="rId18"/>
    <p:sldLayoutId id="2147483658" r:id="rId19"/>
    <p:sldLayoutId id="2147483654" r:id="rId20"/>
    <p:sldLayoutId id="214748368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  <p:sldLayoutId id="2147483773" r:id="rId4"/>
    <p:sldLayoutId id="2147483766" r:id="rId5"/>
    <p:sldLayoutId id="2147483767" r:id="rId6"/>
    <p:sldLayoutId id="2147483768" r:id="rId7"/>
    <p:sldLayoutId id="2147483771" r:id="rId8"/>
    <p:sldLayoutId id="2147483772" r:id="rId9"/>
    <p:sldLayoutId id="2147483758" r:id="rId10"/>
    <p:sldLayoutId id="2147483759" r:id="rId11"/>
    <p:sldLayoutId id="2147483761" r:id="rId12"/>
    <p:sldLayoutId id="2147483762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goodfreephotos.com/other-photos/primary-school-pencils-and-apple.jpg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Hidradenitis Suppurativa in Children and Young Adults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Colleen Cotton, MD</a:t>
            </a:r>
          </a:p>
          <a:p>
            <a:r>
              <a:rPr lang="en-US" i="1"/>
              <a:t>Assistant Professor of Dermatology and Pediatrics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70EAA1-F570-D2E1-EB32-28BAECE28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064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02468-4ECA-5CF1-66D5-1B33A4D7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4B9AD4-78CF-3630-B77D-797CFF36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Pediatric patients may not fulfill diagnostic criteria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D9AA71-D13C-6266-BBB9-8C9D1306E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447609"/>
              </p:ext>
            </p:extLst>
          </p:nvPr>
        </p:nvGraphicFramePr>
        <p:xfrm>
          <a:off x="684549" y="1520375"/>
          <a:ext cx="10822902" cy="434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E555DAD9-F453-1897-908C-DE37361A5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0878" y="1725700"/>
            <a:ext cx="914400" cy="9144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9018BFF1-64FB-C017-2CDB-B81C1D8FA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0878" y="3272467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217A52-10CC-6A78-886D-B14A650EF843}"/>
              </a:ext>
            </a:extLst>
          </p:cNvPr>
          <p:cNvSpPr/>
          <p:nvPr/>
        </p:nvSpPr>
        <p:spPr>
          <a:xfrm>
            <a:off x="2722569" y="5029200"/>
            <a:ext cx="185352" cy="48191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EEEFC5B0-CC1D-508E-539C-C84B70FFC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0878" y="475539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A008A6-41E8-4E23-27C2-741398125826}"/>
              </a:ext>
            </a:extLst>
          </p:cNvPr>
          <p:cNvSpPr txBox="1"/>
          <p:nvPr/>
        </p:nvSpPr>
        <p:spPr>
          <a:xfrm>
            <a:off x="3423745" y="6211669"/>
            <a:ext cx="655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err="1"/>
              <a:t>Zouboulis</a:t>
            </a:r>
            <a:r>
              <a:rPr lang="en-US"/>
              <a:t> et al, Dermatology 2015</a:t>
            </a:r>
          </a:p>
          <a:p>
            <a:pPr marL="342900" indent="-342900">
              <a:buAutoNum type="arabicPeriod"/>
            </a:pPr>
            <a:r>
              <a:rPr lang="en-US" err="1"/>
              <a:t>Kittler</a:t>
            </a:r>
            <a:r>
              <a:rPr lang="en-US"/>
              <a:t> et al, JAMA Dermatol 2022</a:t>
            </a:r>
          </a:p>
        </p:txBody>
      </p:sp>
    </p:spTree>
    <p:extLst>
      <p:ext uri="{BB962C8B-B14F-4D97-AF65-F5344CB8AC3E}">
        <p14:creationId xmlns:p14="http://schemas.microsoft.com/office/powerpoint/2010/main" val="184100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C730D-F67E-13FC-EAFE-0D3FBABB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1C490-A67F-91F8-4BD5-7AA41D0F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4279" cy="1325563"/>
          </a:xfrm>
        </p:spPr>
        <p:txBody>
          <a:bodyPr>
            <a:normAutofit fontScale="90000"/>
          </a:bodyPr>
          <a:lstStyle/>
          <a:p>
            <a:r>
              <a:rPr lang="en-US"/>
              <a:t>Early diagnosis is the key to altering disease trajectory</a:t>
            </a:r>
          </a:p>
        </p:txBody>
      </p:sp>
      <p:sp>
        <p:nvSpPr>
          <p:cNvPr id="20" name="Google Shape;163;p10">
            <a:extLst>
              <a:ext uri="{FF2B5EF4-FFF2-40B4-BE49-F238E27FC236}">
                <a16:creationId xmlns:a16="http://schemas.microsoft.com/office/drawing/2014/main" id="{DBDE723A-E34F-D871-C335-CC9A7133416F}"/>
              </a:ext>
            </a:extLst>
          </p:cNvPr>
          <p:cNvSpPr txBox="1"/>
          <p:nvPr/>
        </p:nvSpPr>
        <p:spPr>
          <a:xfrm>
            <a:off x="6818601" y="4389521"/>
            <a:ext cx="81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Scar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C65C0ACC-CC83-360E-414B-DA0B9444F990}"/>
              </a:ext>
            </a:extLst>
          </p:cNvPr>
          <p:cNvSpPr/>
          <p:nvPr/>
        </p:nvSpPr>
        <p:spPr>
          <a:xfrm>
            <a:off x="4063819" y="3057690"/>
            <a:ext cx="2896800" cy="2784300"/>
          </a:xfrm>
          <a:prstGeom prst="roundRect">
            <a:avLst>
              <a:gd name="adj" fmla="val 16667"/>
            </a:avLst>
          </a:prstGeom>
          <a:solidFill>
            <a:srgbClr val="0070C0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65;p10">
            <a:extLst>
              <a:ext uri="{FF2B5EF4-FFF2-40B4-BE49-F238E27FC236}">
                <a16:creationId xmlns:a16="http://schemas.microsoft.com/office/drawing/2014/main" id="{A4682F97-B44F-149C-B12C-A5BA3848D4D4}"/>
              </a:ext>
            </a:extLst>
          </p:cNvPr>
          <p:cNvCxnSpPr/>
          <p:nvPr/>
        </p:nvCxnSpPr>
        <p:spPr>
          <a:xfrm rot="-5400000">
            <a:off x="-571024" y="3772999"/>
            <a:ext cx="3784103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66;p10">
            <a:extLst>
              <a:ext uri="{FF2B5EF4-FFF2-40B4-BE49-F238E27FC236}">
                <a16:creationId xmlns:a16="http://schemas.microsoft.com/office/drawing/2014/main" id="{DE18505F-40E3-73C7-105C-D477DB20FAB9}"/>
              </a:ext>
            </a:extLst>
          </p:cNvPr>
          <p:cNvCxnSpPr/>
          <p:nvPr/>
        </p:nvCxnSpPr>
        <p:spPr>
          <a:xfrm>
            <a:off x="1319811" y="5667753"/>
            <a:ext cx="9484162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sm" len="sm"/>
          </a:ln>
        </p:spPr>
      </p:cxnSp>
      <p:cxnSp>
        <p:nvCxnSpPr>
          <p:cNvPr id="24" name="Google Shape;167;p10">
            <a:extLst>
              <a:ext uri="{FF2B5EF4-FFF2-40B4-BE49-F238E27FC236}">
                <a16:creationId xmlns:a16="http://schemas.microsoft.com/office/drawing/2014/main" id="{61AA0F3E-1B6B-263A-9C63-276EB02154D3}"/>
              </a:ext>
            </a:extLst>
          </p:cNvPr>
          <p:cNvCxnSpPr/>
          <p:nvPr/>
        </p:nvCxnSpPr>
        <p:spPr>
          <a:xfrm rot="-5400000">
            <a:off x="9159969" y="3775702"/>
            <a:ext cx="3784103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168;p10">
            <a:extLst>
              <a:ext uri="{FF2B5EF4-FFF2-40B4-BE49-F238E27FC236}">
                <a16:creationId xmlns:a16="http://schemas.microsoft.com/office/drawing/2014/main" id="{A321285C-F3F3-C33D-BA7E-A3E8B45E00AF}"/>
              </a:ext>
            </a:extLst>
          </p:cNvPr>
          <p:cNvSpPr txBox="1"/>
          <p:nvPr/>
        </p:nvSpPr>
        <p:spPr>
          <a:xfrm>
            <a:off x="3316311" y="2473483"/>
            <a:ext cx="4544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Window of opportunity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ED1C4FD0-B91E-CDF1-AAF8-BAC750BC3282}"/>
              </a:ext>
            </a:extLst>
          </p:cNvPr>
          <p:cNvSpPr/>
          <p:nvPr/>
        </p:nvSpPr>
        <p:spPr>
          <a:xfrm>
            <a:off x="1319811" y="2282345"/>
            <a:ext cx="9737102" cy="3388360"/>
          </a:xfrm>
          <a:custGeom>
            <a:avLst/>
            <a:gdLst/>
            <a:ahLst/>
            <a:cxnLst/>
            <a:rect l="l" t="t" r="r" b="b"/>
            <a:pathLst>
              <a:path w="6715243" h="3643398" extrusionOk="0">
                <a:moveTo>
                  <a:pt x="0" y="3643384"/>
                </a:moveTo>
                <a:lnTo>
                  <a:pt x="642944" y="3643384"/>
                </a:lnTo>
                <a:lnTo>
                  <a:pt x="857274" y="3572004"/>
                </a:lnTo>
                <a:lnTo>
                  <a:pt x="1006215" y="3424919"/>
                </a:lnTo>
                <a:lnTo>
                  <a:pt x="2000307" y="3286244"/>
                </a:lnTo>
                <a:lnTo>
                  <a:pt x="2143155" y="3214802"/>
                </a:lnTo>
                <a:lnTo>
                  <a:pt x="2301576" y="3079907"/>
                </a:lnTo>
                <a:lnTo>
                  <a:pt x="2658741" y="2918022"/>
                </a:lnTo>
                <a:lnTo>
                  <a:pt x="3429037" y="2571814"/>
                </a:lnTo>
                <a:lnTo>
                  <a:pt x="3786231" y="2214619"/>
                </a:lnTo>
                <a:lnTo>
                  <a:pt x="5143568" y="1714546"/>
                </a:lnTo>
                <a:lnTo>
                  <a:pt x="5143568" y="928717"/>
                </a:lnTo>
                <a:lnTo>
                  <a:pt x="5929394" y="571523"/>
                </a:lnTo>
                <a:lnTo>
                  <a:pt x="6072272" y="285767"/>
                </a:lnTo>
                <a:lnTo>
                  <a:pt x="6715243" y="0"/>
                </a:lnTo>
                <a:lnTo>
                  <a:pt x="6715243" y="3643398"/>
                </a:lnTo>
              </a:path>
            </a:pathLst>
          </a:custGeom>
          <a:solidFill>
            <a:srgbClr val="FFF2CC"/>
          </a:solidFill>
          <a:ln w="19050" cap="flat" cmpd="sng">
            <a:solidFill>
              <a:srgbClr val="C55A1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prstClr val="black"/>
              </a:buClr>
              <a:buSzPts val="1800"/>
              <a:buFont typeface="Calibri"/>
              <a:buNone/>
            </a:pPr>
            <a:endParaRPr>
              <a:solidFill>
                <a:srgbClr val="070605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70;p10">
            <a:extLst>
              <a:ext uri="{FF2B5EF4-FFF2-40B4-BE49-F238E27FC236}">
                <a16:creationId xmlns:a16="http://schemas.microsoft.com/office/drawing/2014/main" id="{FA0439D9-AB6E-256D-6E5A-A0EA0AC895F6}"/>
              </a:ext>
            </a:extLst>
          </p:cNvPr>
          <p:cNvSpPr/>
          <p:nvPr/>
        </p:nvSpPr>
        <p:spPr>
          <a:xfrm>
            <a:off x="1029923" y="4389523"/>
            <a:ext cx="10013138" cy="1336103"/>
          </a:xfrm>
          <a:custGeom>
            <a:avLst/>
            <a:gdLst/>
            <a:ahLst/>
            <a:cxnLst/>
            <a:rect l="l" t="t" r="r" b="b"/>
            <a:pathLst>
              <a:path w="6929507" h="1432818" extrusionOk="0">
                <a:moveTo>
                  <a:pt x="198375" y="1358178"/>
                </a:moveTo>
                <a:cubicBezTo>
                  <a:pt x="742952" y="1383563"/>
                  <a:pt x="0" y="1342221"/>
                  <a:pt x="269813" y="1358177"/>
                </a:cubicBezTo>
                <a:cubicBezTo>
                  <a:pt x="844605" y="1340570"/>
                  <a:pt x="809813" y="1335372"/>
                  <a:pt x="984193" y="1287442"/>
                </a:cubicBezTo>
                <a:cubicBezTo>
                  <a:pt x="1167743" y="1318314"/>
                  <a:pt x="992203" y="1204053"/>
                  <a:pt x="1571621" y="1215197"/>
                </a:cubicBezTo>
                <a:cubicBezTo>
                  <a:pt x="1684609" y="1394564"/>
                  <a:pt x="1654966" y="1215197"/>
                  <a:pt x="1714498" y="1215197"/>
                </a:cubicBezTo>
                <a:cubicBezTo>
                  <a:pt x="1774030" y="1215197"/>
                  <a:pt x="1815861" y="1394564"/>
                  <a:pt x="1928813" y="1215197"/>
                </a:cubicBezTo>
                <a:cubicBezTo>
                  <a:pt x="2221174" y="1231816"/>
                  <a:pt x="2177436" y="193724"/>
                  <a:pt x="2339837" y="143745"/>
                </a:cubicBezTo>
                <a:cubicBezTo>
                  <a:pt x="2484301" y="127074"/>
                  <a:pt x="2433399" y="1226996"/>
                  <a:pt x="2643198" y="1215197"/>
                </a:cubicBezTo>
                <a:cubicBezTo>
                  <a:pt x="2730272" y="1396153"/>
                  <a:pt x="2750362" y="1162764"/>
                  <a:pt x="2881332" y="1162764"/>
                </a:cubicBezTo>
                <a:cubicBezTo>
                  <a:pt x="2971821" y="1173087"/>
                  <a:pt x="3051987" y="1277940"/>
                  <a:pt x="3143268" y="1286679"/>
                </a:cubicBezTo>
                <a:cubicBezTo>
                  <a:pt x="3217881" y="1312095"/>
                  <a:pt x="3238520" y="1227111"/>
                  <a:pt x="3286145" y="1215197"/>
                </a:cubicBezTo>
                <a:cubicBezTo>
                  <a:pt x="3333770" y="1203283"/>
                  <a:pt x="3340914" y="1410579"/>
                  <a:pt x="3429021" y="1215197"/>
                </a:cubicBezTo>
                <a:cubicBezTo>
                  <a:pt x="3787791" y="1216527"/>
                  <a:pt x="3680641" y="259528"/>
                  <a:pt x="3857652" y="142964"/>
                </a:cubicBezTo>
                <a:cubicBezTo>
                  <a:pt x="4014287" y="227859"/>
                  <a:pt x="3981756" y="1141253"/>
                  <a:pt x="4357722" y="1143715"/>
                </a:cubicBezTo>
                <a:cubicBezTo>
                  <a:pt x="4471229" y="1312093"/>
                  <a:pt x="4369629" y="1215197"/>
                  <a:pt x="4500599" y="1215197"/>
                </a:cubicBezTo>
                <a:cubicBezTo>
                  <a:pt x="4583149" y="1234257"/>
                  <a:pt x="4750633" y="1084147"/>
                  <a:pt x="4857791" y="1072233"/>
                </a:cubicBezTo>
                <a:cubicBezTo>
                  <a:pt x="4964949" y="1060319"/>
                  <a:pt x="5059405" y="1353394"/>
                  <a:pt x="5143545" y="1143715"/>
                </a:cubicBezTo>
                <a:cubicBezTo>
                  <a:pt x="5304611" y="1148246"/>
                  <a:pt x="5236566" y="57087"/>
                  <a:pt x="5357861" y="0"/>
                </a:cubicBezTo>
                <a:cubicBezTo>
                  <a:pt x="5491027" y="95802"/>
                  <a:pt x="5499987" y="1230877"/>
                  <a:pt x="5643615" y="1215197"/>
                </a:cubicBezTo>
                <a:cubicBezTo>
                  <a:pt x="5715051" y="1432818"/>
                  <a:pt x="5738866" y="1215196"/>
                  <a:pt x="5786491" y="1215196"/>
                </a:cubicBezTo>
                <a:cubicBezTo>
                  <a:pt x="5834116" y="1215196"/>
                  <a:pt x="5859517" y="1315200"/>
                  <a:pt x="5929368" y="1215197"/>
                </a:cubicBezTo>
                <a:cubicBezTo>
                  <a:pt x="6120508" y="1227664"/>
                  <a:pt x="6060919" y="719850"/>
                  <a:pt x="6205581" y="705708"/>
                </a:cubicBezTo>
                <a:cubicBezTo>
                  <a:pt x="6291304" y="692212"/>
                  <a:pt x="6341276" y="1212734"/>
                  <a:pt x="6500877" y="1215197"/>
                </a:cubicBezTo>
                <a:cubicBezTo>
                  <a:pt x="6581840" y="1300904"/>
                  <a:pt x="6629444" y="1239011"/>
                  <a:pt x="6700882" y="1239011"/>
                </a:cubicBezTo>
                <a:cubicBezTo>
                  <a:pt x="6772320" y="1239011"/>
                  <a:pt x="6889815" y="1215989"/>
                  <a:pt x="6929507" y="1215197"/>
                </a:cubicBezTo>
              </a:path>
            </a:pathLst>
          </a:custGeom>
          <a:noFill/>
          <a:ln w="25400" cap="flat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70605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71;p10">
            <a:extLst>
              <a:ext uri="{FF2B5EF4-FFF2-40B4-BE49-F238E27FC236}">
                <a16:creationId xmlns:a16="http://schemas.microsoft.com/office/drawing/2014/main" id="{D326DBDE-4F3C-31A7-A007-192C17B500F2}"/>
              </a:ext>
            </a:extLst>
          </p:cNvPr>
          <p:cNvSpPr txBox="1"/>
          <p:nvPr/>
        </p:nvSpPr>
        <p:spPr>
          <a:xfrm>
            <a:off x="4063827" y="4020299"/>
            <a:ext cx="129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Abscess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9" name="Google Shape;172;p10">
            <a:extLst>
              <a:ext uri="{FF2B5EF4-FFF2-40B4-BE49-F238E27FC236}">
                <a16:creationId xmlns:a16="http://schemas.microsoft.com/office/drawing/2014/main" id="{64809D85-1726-229C-94BD-B17D942ADDB0}"/>
              </a:ext>
            </a:extLst>
          </p:cNvPr>
          <p:cNvSpPr txBox="1"/>
          <p:nvPr/>
        </p:nvSpPr>
        <p:spPr>
          <a:xfrm>
            <a:off x="2961399" y="4972968"/>
            <a:ext cx="122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Papules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0" name="Google Shape;173;p10">
            <a:extLst>
              <a:ext uri="{FF2B5EF4-FFF2-40B4-BE49-F238E27FC236}">
                <a16:creationId xmlns:a16="http://schemas.microsoft.com/office/drawing/2014/main" id="{5CC16652-934D-8526-A8C5-67D985ED5FD7}"/>
              </a:ext>
            </a:extLst>
          </p:cNvPr>
          <p:cNvSpPr txBox="1"/>
          <p:nvPr/>
        </p:nvSpPr>
        <p:spPr>
          <a:xfrm>
            <a:off x="1248530" y="5655776"/>
            <a:ext cx="191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Disease onset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1" name="Google Shape;174;p10">
            <a:extLst>
              <a:ext uri="{FF2B5EF4-FFF2-40B4-BE49-F238E27FC236}">
                <a16:creationId xmlns:a16="http://schemas.microsoft.com/office/drawing/2014/main" id="{34798EA8-B5E9-5FDC-763B-399A5BB33EDB}"/>
              </a:ext>
            </a:extLst>
          </p:cNvPr>
          <p:cNvSpPr txBox="1"/>
          <p:nvPr/>
        </p:nvSpPr>
        <p:spPr>
          <a:xfrm rot="-5400000">
            <a:off x="-1122032" y="3470738"/>
            <a:ext cx="3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Cutaneous damage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Google Shape;175;p10">
            <a:extLst>
              <a:ext uri="{FF2B5EF4-FFF2-40B4-BE49-F238E27FC236}">
                <a16:creationId xmlns:a16="http://schemas.microsoft.com/office/drawing/2014/main" id="{384BF64F-4F12-E59C-48B4-BA73D288519E}"/>
              </a:ext>
            </a:extLst>
          </p:cNvPr>
          <p:cNvSpPr txBox="1"/>
          <p:nvPr/>
        </p:nvSpPr>
        <p:spPr>
          <a:xfrm>
            <a:off x="7101527" y="4603674"/>
            <a:ext cx="15313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t>Scar</a:t>
            </a:r>
          </a:p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prstClr val="black"/>
                </a:solidFill>
                <a:cs typeface="Calibri"/>
                <a:sym typeface="Calibri"/>
              </a:rPr>
              <a:t>accumulation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3" name="Google Shape;176;p10">
            <a:extLst>
              <a:ext uri="{FF2B5EF4-FFF2-40B4-BE49-F238E27FC236}">
                <a16:creationId xmlns:a16="http://schemas.microsoft.com/office/drawing/2014/main" id="{4CDDAB7D-ABF0-6190-474A-81226A19C233}"/>
              </a:ext>
            </a:extLst>
          </p:cNvPr>
          <p:cNvSpPr txBox="1"/>
          <p:nvPr/>
        </p:nvSpPr>
        <p:spPr>
          <a:xfrm>
            <a:off x="9212902" y="2879597"/>
            <a:ext cx="193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mpairment</a:t>
            </a:r>
            <a:endParaRPr sz="1600" b="1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4" name="Google Shape;177;p10">
            <a:extLst>
              <a:ext uri="{FF2B5EF4-FFF2-40B4-BE49-F238E27FC236}">
                <a16:creationId xmlns:a16="http://schemas.microsoft.com/office/drawing/2014/main" id="{976FC9B3-04D1-693A-7FD0-B80BA23BEB1A}"/>
              </a:ext>
            </a:extLst>
          </p:cNvPr>
          <p:cNvSpPr txBox="1"/>
          <p:nvPr/>
        </p:nvSpPr>
        <p:spPr>
          <a:xfrm>
            <a:off x="6044312" y="4113643"/>
            <a:ext cx="122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Calibri"/>
              <a:buNone/>
            </a:pPr>
            <a:r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t>Nodules</a:t>
            </a: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5" name="Google Shape;162;p10">
            <a:extLst>
              <a:ext uri="{FF2B5EF4-FFF2-40B4-BE49-F238E27FC236}">
                <a16:creationId xmlns:a16="http://schemas.microsoft.com/office/drawing/2014/main" id="{AD6B44B3-F254-7E3F-817B-7D77D5822371}"/>
              </a:ext>
            </a:extLst>
          </p:cNvPr>
          <p:cNvSpPr txBox="1"/>
          <p:nvPr/>
        </p:nvSpPr>
        <p:spPr>
          <a:xfrm>
            <a:off x="1527" y="6008919"/>
            <a:ext cx="5361300" cy="78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Martorell et al. </a:t>
            </a:r>
            <a:r>
              <a:rPr lang="en-US" err="1">
                <a:latin typeface="Calibri"/>
                <a:ea typeface="Calibri"/>
                <a:cs typeface="Calibri"/>
                <a:sym typeface="Calibri"/>
              </a:rPr>
              <a:t>Actas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  <a:sym typeface="Calibri"/>
              </a:rPr>
              <a:t>Derm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2016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1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01560-D307-62D6-7FDF-1B0C803F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1997CE6-AA23-9950-3D59-CD6182D3B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264" y="0"/>
            <a:ext cx="6891223" cy="68612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181298-8D8D-DF09-E495-F958D7097A70}"/>
              </a:ext>
            </a:extLst>
          </p:cNvPr>
          <p:cNvGrpSpPr/>
          <p:nvPr/>
        </p:nvGrpSpPr>
        <p:grpSpPr>
          <a:xfrm>
            <a:off x="9218141" y="1977081"/>
            <a:ext cx="2829696" cy="2151342"/>
            <a:chOff x="9218141" y="1977081"/>
            <a:chExt cx="2829696" cy="21513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BBD2FC-8B56-73AB-7E37-C6423D735844}"/>
                </a:ext>
              </a:extLst>
            </p:cNvPr>
            <p:cNvSpPr txBox="1"/>
            <p:nvPr/>
          </p:nvSpPr>
          <p:spPr>
            <a:xfrm>
              <a:off x="9452919" y="1977081"/>
              <a:ext cx="25949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Don’t be this guy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D6ECE4C-DDFA-0F77-53D4-7BDE59576C5F}"/>
                </a:ext>
              </a:extLst>
            </p:cNvPr>
            <p:cNvCxnSpPr/>
            <p:nvPr/>
          </p:nvCxnSpPr>
          <p:spPr>
            <a:xfrm flipH="1">
              <a:off x="9218141" y="3300520"/>
              <a:ext cx="916595" cy="827903"/>
            </a:xfrm>
            <a:prstGeom prst="straightConnector1">
              <a:avLst/>
            </a:prstGeom>
            <a:ln w="857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01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343AA-75B6-2786-4691-630A26B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CF3093-6655-A7F0-5E2C-B9BBC7D0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Folliculitis and HS can be difficult to differentiate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00FA2-2EAB-294D-5BC3-BD39DF80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5351D-3B0F-5AED-3594-06DD23752DBE}"/>
              </a:ext>
            </a:extLst>
          </p:cNvPr>
          <p:cNvSpPr txBox="1"/>
          <p:nvPr/>
        </p:nvSpPr>
        <p:spPr>
          <a:xfrm>
            <a:off x="6939501" y="5526800"/>
            <a:ext cx="38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Courtesy of Andrea </a:t>
            </a:r>
            <a:r>
              <a:rPr lang="en-US" sz="1200" err="1"/>
              <a:t>Zaenglein</a:t>
            </a:r>
            <a:r>
              <a:rPr lang="en-US" sz="1200"/>
              <a:t>, MD</a:t>
            </a:r>
          </a:p>
        </p:txBody>
      </p:sp>
      <p:pic>
        <p:nvPicPr>
          <p:cNvPr id="8" name="Picture 7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9E2CC82A-AB0C-DE53-1F14-2449CE11FC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365" y="1500807"/>
            <a:ext cx="6020177" cy="4015409"/>
          </a:xfrm>
          <a:prstGeom prst="rect">
            <a:avLst/>
          </a:prstGeom>
        </p:spPr>
      </p:pic>
      <p:pic>
        <p:nvPicPr>
          <p:cNvPr id="9" name="Picture 8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CE4EB06C-B362-D317-AA91-C41C529E45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80" y="1500807"/>
            <a:ext cx="3906078" cy="5208104"/>
          </a:xfrm>
          <a:prstGeom prst="rect">
            <a:avLst/>
          </a:prstGeom>
        </p:spPr>
      </p:pic>
      <p:pic>
        <p:nvPicPr>
          <p:cNvPr id="10" name="Picture 9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85698EF9-7F49-DCF4-549C-7FB3D75953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0565" y="3101008"/>
            <a:ext cx="2246244" cy="2186609"/>
          </a:xfrm>
          <a:prstGeom prst="rect">
            <a:avLst/>
          </a:prstGeom>
        </p:spPr>
      </p:pic>
      <p:pic>
        <p:nvPicPr>
          <p:cNvPr id="11" name="Content Placeholder 4" descr="A picture containing indoor, person, close&#10;&#10;Description automatically generated">
            <a:extLst>
              <a:ext uri="{FF2B5EF4-FFF2-40B4-BE49-F238E27FC236}">
                <a16:creationId xmlns:a16="http://schemas.microsoft.com/office/drawing/2014/main" id="{28C137C5-60C9-A890-9BB2-3426A69764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81132" y="517382"/>
            <a:ext cx="6446270" cy="5675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FCAF6-7373-839E-B2B3-1D570540FB60}"/>
              </a:ext>
            </a:extLst>
          </p:cNvPr>
          <p:cNvSpPr txBox="1"/>
          <p:nvPr/>
        </p:nvSpPr>
        <p:spPr>
          <a:xfrm>
            <a:off x="4425068" y="6578019"/>
            <a:ext cx="38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Courtesy of Sadaf Hussain, MD</a:t>
            </a:r>
          </a:p>
        </p:txBody>
      </p:sp>
    </p:spTree>
    <p:extLst>
      <p:ext uri="{BB962C8B-B14F-4D97-AF65-F5344CB8AC3E}">
        <p14:creationId xmlns:p14="http://schemas.microsoft.com/office/powerpoint/2010/main" val="33995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297 L 0.25365 -0.0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9B82EC-FB17-B635-05C8-2A7D6F97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5FA3B-37EA-4FAD-F6D2-6D2A85AB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4222" cy="1325563"/>
          </a:xfrm>
        </p:spPr>
        <p:txBody>
          <a:bodyPr>
            <a:normAutofit fontScale="90000"/>
          </a:bodyPr>
          <a:lstStyle/>
          <a:p>
            <a:r>
              <a:rPr lang="en-US"/>
              <a:t>There are clues to help differentiate infection from HS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AEB404-F363-8FDC-B225-CAC95CF18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27138"/>
              </p:ext>
            </p:extLst>
          </p:nvPr>
        </p:nvGraphicFramePr>
        <p:xfrm>
          <a:off x="1399933" y="1550951"/>
          <a:ext cx="9075774" cy="441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258">
                  <a:extLst>
                    <a:ext uri="{9D8B030D-6E8A-4147-A177-3AD203B41FA5}">
                      <a16:colId xmlns:a16="http://schemas.microsoft.com/office/drawing/2014/main" val="671474872"/>
                    </a:ext>
                  </a:extLst>
                </a:gridCol>
                <a:gridCol w="3025258">
                  <a:extLst>
                    <a:ext uri="{9D8B030D-6E8A-4147-A177-3AD203B41FA5}">
                      <a16:colId xmlns:a16="http://schemas.microsoft.com/office/drawing/2014/main" val="2815872408"/>
                    </a:ext>
                  </a:extLst>
                </a:gridCol>
                <a:gridCol w="3025258">
                  <a:extLst>
                    <a:ext uri="{9D8B030D-6E8A-4147-A177-3AD203B41FA5}">
                      <a16:colId xmlns:a16="http://schemas.microsoft.com/office/drawing/2014/main" val="1204755194"/>
                    </a:ext>
                  </a:extLst>
                </a:gridCol>
              </a:tblGrid>
              <a:tr h="57052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77343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r>
                        <a:rPr lang="en-US" sz="2800" b="1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Random distribution</a:t>
                      </a:r>
                    </a:p>
                    <a:p>
                      <a:pPr algn="ctr"/>
                      <a:r>
                        <a:rPr lang="en-US" sz="2000"/>
                        <a:t>Site of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Skin folds </a:t>
                      </a:r>
                    </a:p>
                    <a:p>
                      <a:pPr algn="ctr"/>
                      <a:r>
                        <a:rPr lang="en-US" sz="2000"/>
                        <a:t>(axillae, groin, breasts)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037341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r>
                        <a:rPr lang="en-US" sz="2800" b="1"/>
                        <a:t>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Staph aureus (MRSA)</a:t>
                      </a:r>
                    </a:p>
                    <a:p>
                      <a:pPr algn="ctr"/>
                      <a:r>
                        <a:rPr lang="en-US" sz="2000"/>
                        <a:t>Less commonly E. coli, Pseudomonas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 growth </a:t>
                      </a:r>
                    </a:p>
                    <a:p>
                      <a:pPr algn="ctr"/>
                      <a:r>
                        <a:rPr lang="en-US" sz="2000"/>
                        <a:t>Multiple organisms</a:t>
                      </a:r>
                    </a:p>
                    <a:p>
                      <a:pPr algn="ctr"/>
                      <a:r>
                        <a:rPr lang="en-US" sz="2000"/>
                        <a:t>Staph is rare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878515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r>
                        <a:rPr lang="en-US" sz="2800" b="1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Single lesion </a:t>
                      </a:r>
                    </a:p>
                    <a:p>
                      <a:pPr algn="ctr"/>
                      <a:r>
                        <a:rPr lang="en-US" sz="2000"/>
                        <a:t>Pustules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Sinus tracts</a:t>
                      </a:r>
                    </a:p>
                    <a:p>
                      <a:pPr algn="ctr"/>
                      <a:r>
                        <a:rPr lang="en-US" sz="2000"/>
                        <a:t>Scarring</a:t>
                      </a:r>
                    </a:p>
                    <a:p>
                      <a:pPr algn="ctr"/>
                      <a:r>
                        <a:rPr lang="en-US" sz="2000"/>
                        <a:t>Open </a:t>
                      </a:r>
                      <a:r>
                        <a:rPr lang="en-US" sz="2000" err="1"/>
                        <a:t>comedones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302575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r>
                        <a:rPr lang="en-US" sz="2800" b="1"/>
                        <a:t>Recurrence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Rarely in the same 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Characteristic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827396"/>
                  </a:ext>
                </a:extLst>
              </a:tr>
            </a:tbl>
          </a:graphicData>
        </a:graphic>
      </p:graphicFrame>
      <p:pic>
        <p:nvPicPr>
          <p:cNvPr id="6" name="Google Shape;310;p20" descr="A picture containing person, person, indoor, tattoo&#10;&#10;Description automatically generated">
            <a:extLst>
              <a:ext uri="{FF2B5EF4-FFF2-40B4-BE49-F238E27FC236}">
                <a16:creationId xmlns:a16="http://schemas.microsoft.com/office/drawing/2014/main" id="{653AFF0E-BAED-80A4-A04A-B3A6BAD06E3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98" y="1423851"/>
            <a:ext cx="5231423" cy="501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person, flesh, tattoo&#10;&#10;Description automatically generated">
            <a:extLst>
              <a:ext uri="{FF2B5EF4-FFF2-40B4-BE49-F238E27FC236}">
                <a16:creationId xmlns:a16="http://schemas.microsoft.com/office/drawing/2014/main" id="{652497C8-AC70-0961-E914-232222546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3952" y="1672751"/>
            <a:ext cx="5069415" cy="44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CE835-9C75-AB93-1BF1-C9E1D2B9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4F7CF-8E45-638C-B5E7-7F9128EF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Management of mild HS involves topical therapies and flare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09EE8-3691-D128-54EF-C559C055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Maintenance antimicrobial wash </a:t>
            </a:r>
          </a:p>
          <a:p>
            <a:pPr marL="857237" lvl="1" indent="-342900"/>
            <a:r>
              <a:rPr lang="en-US"/>
              <a:t>Chlorhexidine gluconate 4% (</a:t>
            </a:r>
            <a:r>
              <a:rPr lang="en-US" err="1"/>
              <a:t>Hibiclens</a:t>
            </a:r>
            <a:r>
              <a:rPr lang="en-US"/>
              <a:t>)</a:t>
            </a:r>
          </a:p>
          <a:p>
            <a:pPr marL="857237" lvl="1" indent="-342900"/>
            <a:r>
              <a:rPr lang="en-US"/>
              <a:t>Benzoyl peroxide wash (5-10%)</a:t>
            </a:r>
          </a:p>
          <a:p>
            <a:pPr marL="857237" lvl="1" indent="-342900"/>
            <a:r>
              <a:rPr lang="en-US"/>
              <a:t>Zinc </a:t>
            </a:r>
            <a:r>
              <a:rPr lang="en-US" err="1"/>
              <a:t>pyrithione</a:t>
            </a:r>
            <a:r>
              <a:rPr lang="en-US"/>
              <a:t> (e.g., Head and Shoulders)</a:t>
            </a:r>
            <a:br>
              <a:rPr lang="en-US"/>
            </a:b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Topical antibiotics – clindamycin 1%, comes as gel, lotion, wipes,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Consider oral antibiotics for 2-4 weeks for more severe flares – doxycycline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Pain management: ibuprofen, acetaminophen</a:t>
            </a:r>
          </a:p>
          <a:p>
            <a:endParaRPr lang="en-US"/>
          </a:p>
          <a:p>
            <a:pPr algn="ctr"/>
            <a:r>
              <a:rPr lang="en-US"/>
              <a:t>SAME PLAN WORKS FOR FOLLICULITIS!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1CFDA-F9F0-681D-8B9E-66E727F2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B77B7-BCD6-F3B6-3460-3D442EB8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Comorbidities are seen in pediatric HS at similar rates to adults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6F13D-C3BF-84FE-2A14-B8BB67C5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Retrospective study of 481 pediatric patients (</a:t>
            </a:r>
            <a:r>
              <a:rPr lang="en-US" sz="2400" err="1"/>
              <a:t>Liy</a:t>
            </a:r>
            <a:r>
              <a:rPr lang="en-US" sz="2400"/>
              <a:t>-Wong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No cases of precocious puberty, one case of premature adrenarche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Obesity, overweight and endocrine abnormalities most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Obesity rates range from 32.5 - 68.7%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 risk for hyperlipidemia, metabolic syndrome, acanthosis nigricans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19064BD-25B4-A37D-7341-7138BF0D2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189" y="1281309"/>
            <a:ext cx="7225244" cy="5437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DA424-0F62-9286-82CB-F1DD40C9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9A43E-B99B-5BCD-16BA-A0461901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Approach for the workup of comorbidities in pediatric HS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BC841-4E60-63E4-BF1A-6A99109F3F42}"/>
              </a:ext>
            </a:extLst>
          </p:cNvPr>
          <p:cNvSpPr txBox="1"/>
          <p:nvPr/>
        </p:nvSpPr>
        <p:spPr>
          <a:xfrm>
            <a:off x="24869" y="5987122"/>
            <a:ext cx="227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Choi et al, JAAD 2022</a:t>
            </a:r>
          </a:p>
        </p:txBody>
      </p:sp>
    </p:spTree>
    <p:extLst>
      <p:ext uri="{BB962C8B-B14F-4D97-AF65-F5344CB8AC3E}">
        <p14:creationId xmlns:p14="http://schemas.microsoft.com/office/powerpoint/2010/main" val="69700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DA424-0F62-9286-82CB-F1DD40C9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9A43E-B99B-5BCD-16BA-A0461901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Approach for the workup of comorbidities in pediatric HS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BC841-4E60-63E4-BF1A-6A99109F3F42}"/>
              </a:ext>
            </a:extLst>
          </p:cNvPr>
          <p:cNvSpPr txBox="1"/>
          <p:nvPr/>
        </p:nvSpPr>
        <p:spPr>
          <a:xfrm>
            <a:off x="24869" y="5987122"/>
            <a:ext cx="227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Choi et al, JAAD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1DA63-6834-F8BB-DE70-496590C7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583" y="1420074"/>
            <a:ext cx="9135143" cy="51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34F87-3AB2-3810-D1D0-DC380561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07062-1698-965D-1FA5-71D2FA6E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There are several options that treat HS and common comorbidities at the same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F3A28-04E4-5C1D-C84D-0F3E0D3F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Metformin 500mg BID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Spironolactone (may require up to 100mg BID dosing, start lower)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Combined oral contraceptive pills</a:t>
            </a:r>
          </a:p>
          <a:p>
            <a:pPr marL="857237" lvl="1" indent="-342900"/>
            <a:r>
              <a:rPr lang="en-US" sz="2000"/>
              <a:t>Recommend progestins with greater antiandrogenic activity (</a:t>
            </a:r>
            <a:r>
              <a:rPr lang="en-US" sz="2000" err="1"/>
              <a:t>norgestimate</a:t>
            </a:r>
            <a:r>
              <a:rPr lang="en-US" sz="2000"/>
              <a:t>, </a:t>
            </a:r>
            <a:r>
              <a:rPr lang="en-US" sz="2000" err="1"/>
              <a:t>drosperinone</a:t>
            </a:r>
            <a:r>
              <a:rPr lang="en-US" sz="2000"/>
              <a:t>)</a:t>
            </a:r>
          </a:p>
          <a:p>
            <a:pPr marL="857237" lvl="1" indent="-342900"/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Single case report of liraglutide</a:t>
            </a:r>
          </a:p>
          <a:p>
            <a:pPr marL="857237" lvl="1" indent="-342900"/>
            <a:r>
              <a:rPr lang="en-US" sz="2000"/>
              <a:t>Future role for GLP-1 agonists?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TNF-alpha inhibitors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A close up of a person's lips&#10;&#10;Description automatically generated with medium confidence">
            <a:extLst>
              <a:ext uri="{FF2B5EF4-FFF2-40B4-BE49-F238E27FC236}">
                <a16:creationId xmlns:a16="http://schemas.microsoft.com/office/drawing/2014/main" id="{4302095F-A7A1-8FEC-5B0C-E58A37857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r="10470"/>
          <a:stretch/>
        </p:blipFill>
        <p:spPr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D8F5B-822A-6FEC-22BB-BE8C0B0C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1A831-AF31-18E9-15CE-438D3E64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Case: 12yo female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61DF9-0037-257D-16EB-59A7CA11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033" y="1824603"/>
            <a:ext cx="52578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Has had several boils under the armpits over the last year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Between episodes has no pain or drainage</a:t>
            </a:r>
          </a:p>
          <a:p>
            <a:pPr marL="0"/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Mom also has boils like this that she has never seen a doctor for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BMI &gt;99</a:t>
            </a:r>
            <a:r>
              <a:rPr lang="en-US" sz="2000" baseline="30000"/>
              <a:t>th</a:t>
            </a:r>
            <a:r>
              <a:rPr lang="en-US" sz="2000"/>
              <a:t> percentile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F48E4-1AA1-5CF7-4AA2-6AB71D74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80490-18D5-9278-0402-C5C0988B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Surgery is also an important part of treatment for 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25FE2-824F-A378-5278-CC0778D08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098" y="1201375"/>
            <a:ext cx="7379803" cy="510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46830-4314-75DC-18BB-DAE199D06DB6}"/>
              </a:ext>
            </a:extLst>
          </p:cNvPr>
          <p:cNvSpPr txBox="1"/>
          <p:nvPr/>
        </p:nvSpPr>
        <p:spPr>
          <a:xfrm>
            <a:off x="38782" y="5656625"/>
            <a:ext cx="23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/>
              <a:t>Leszczynska</a:t>
            </a:r>
            <a:r>
              <a:rPr lang="en-US" sz="1600"/>
              <a:t> et al,  </a:t>
            </a:r>
          </a:p>
          <a:p>
            <a:r>
              <a:rPr lang="en-US" sz="1600" err="1"/>
              <a:t>Pediatr</a:t>
            </a:r>
            <a:r>
              <a:rPr lang="en-US" sz="1600"/>
              <a:t> Dermatol 2022</a:t>
            </a:r>
          </a:p>
        </p:txBody>
      </p:sp>
    </p:spTree>
    <p:extLst>
      <p:ext uri="{BB962C8B-B14F-4D97-AF65-F5344CB8AC3E}">
        <p14:creationId xmlns:p14="http://schemas.microsoft.com/office/powerpoint/2010/main" val="128819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2F22A9-EE27-EB71-7DE9-3D0588D8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6DB77EA-57A7-E6F9-75E5-84ADD4D80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525" y="183019"/>
            <a:ext cx="8870950" cy="6143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B796B-3DFD-79B3-5944-8B839975F21C}"/>
              </a:ext>
            </a:extLst>
          </p:cNvPr>
          <p:cNvSpPr txBox="1"/>
          <p:nvPr/>
        </p:nvSpPr>
        <p:spPr>
          <a:xfrm>
            <a:off x="4140200" y="6326370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Kirby J et al, EHSF Annual Meeting 2022 </a:t>
            </a:r>
          </a:p>
        </p:txBody>
      </p:sp>
    </p:spTree>
    <p:extLst>
      <p:ext uri="{BB962C8B-B14F-4D97-AF65-F5344CB8AC3E}">
        <p14:creationId xmlns:p14="http://schemas.microsoft.com/office/powerpoint/2010/main" val="13662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E80EF-271A-EDD4-C6E4-8182D4A3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A2467-494C-4EBF-9676-8ACE8A39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Help by dispelling myths patients may have heard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6614A3-B9C9-D4DB-A5D0-E60680B4C1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42566"/>
            <a:ext cx="10515600" cy="435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/>
              <a:t>Not an infection, not contagious</a:t>
            </a:r>
            <a:br>
              <a:rPr lang="en-US" sz="3600"/>
            </a:br>
            <a:endParaRPr lang="en-US" sz="3600"/>
          </a:p>
          <a:p>
            <a:pPr marL="342900" indent="-342900">
              <a:buFontTx/>
              <a:buChar char="-"/>
            </a:pPr>
            <a:r>
              <a:rPr lang="en-US" sz="3600"/>
              <a:t>Not a problem with your immune system being “weak”</a:t>
            </a:r>
            <a:br>
              <a:rPr lang="en-US" sz="3600"/>
            </a:br>
            <a:endParaRPr lang="en-US" sz="3600"/>
          </a:p>
          <a:p>
            <a:pPr marL="342900" indent="-342900">
              <a:buFontTx/>
              <a:buChar char="-"/>
            </a:pPr>
            <a:r>
              <a:rPr lang="en-US" sz="3600"/>
              <a:t>Better hygiene will not stop HS</a:t>
            </a:r>
            <a:br>
              <a:rPr lang="en-US" sz="3600"/>
            </a:br>
            <a:endParaRPr lang="en-US" sz="3600"/>
          </a:p>
          <a:p>
            <a:pPr marL="342900" indent="-342900">
              <a:buFontTx/>
              <a:buChar char="-"/>
            </a:pPr>
            <a:r>
              <a:rPr lang="en-US" sz="3600"/>
              <a:t>Losing weight will not cure HS</a:t>
            </a:r>
          </a:p>
        </p:txBody>
      </p:sp>
    </p:spTree>
    <p:extLst>
      <p:ext uri="{BB962C8B-B14F-4D97-AF65-F5344CB8AC3E}">
        <p14:creationId xmlns:p14="http://schemas.microsoft.com/office/powerpoint/2010/main" val="218485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964BF-8581-E751-D2FC-D293167C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1932F-617A-5D1B-0D87-EB4057AC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Talk to parents about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155F4-A8DE-E8F0-C7C9-9CED4010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530" y="1430209"/>
            <a:ext cx="5820032" cy="4351338"/>
          </a:xfrm>
        </p:spPr>
        <p:txBody>
          <a:bodyPr>
            <a:normAutofit fontScale="92500"/>
          </a:bodyPr>
          <a:lstStyle/>
          <a:p>
            <a:pPr marL="0"/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You as the physician have a lot of power!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Educational letters for school</a:t>
            </a:r>
          </a:p>
          <a:p>
            <a:pPr marL="563562" lvl="1" indent="-342900"/>
            <a:r>
              <a:rPr lang="en-US" sz="2000"/>
              <a:t>HS Connect: Letter from parent</a:t>
            </a:r>
          </a:p>
          <a:p>
            <a:pPr marL="563562" lvl="1" indent="-342900"/>
            <a:r>
              <a:rPr lang="en-US" sz="2200"/>
              <a:t>IAHSN: Letters from physician and parent</a:t>
            </a:r>
          </a:p>
          <a:p>
            <a:pPr lvl="1"/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Notes for sitting out of PE or sports</a:t>
            </a:r>
            <a:br>
              <a:rPr lang="en-US" sz="2200"/>
            </a:b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504 Plans or homebound services</a:t>
            </a:r>
          </a:p>
          <a:p>
            <a:endParaRPr lang="en-US"/>
          </a:p>
        </p:txBody>
      </p:sp>
      <p:pic>
        <p:nvPicPr>
          <p:cNvPr id="5" name="Content Placeholder 8" descr="A picture containing indoor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4B8E206C-1B16-2F44-311E-5A03A96D0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1"/>
          <a:stretch/>
        </p:blipFill>
        <p:spPr>
          <a:xfrm>
            <a:off x="277368" y="1549550"/>
            <a:ext cx="4774807" cy="47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20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43ED0-BDE2-BF52-43DA-72667DB4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70DDC0-BD9A-07E4-4F9A-838C48E7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Direct patients and parents to support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377EA-6EFB-8BF3-1E28-5D9423D44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Facebook groups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HS Connect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Hope for HS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HS Heroes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HS Foundation</a:t>
            </a:r>
          </a:p>
          <a:p>
            <a:endParaRPr lang="en-US"/>
          </a:p>
        </p:txBody>
      </p:sp>
      <p:pic>
        <p:nvPicPr>
          <p:cNvPr id="5" name="Picture 2" descr="HS Connect - Hidradenitis Suppurativa Connect | Facebook">
            <a:extLst>
              <a:ext uri="{FF2B5EF4-FFF2-40B4-BE49-F238E27FC236}">
                <a16:creationId xmlns:a16="http://schemas.microsoft.com/office/drawing/2014/main" id="{BB90C510-4340-7076-1E95-5E323BDB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055" y="16358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upport Groups">
            <a:extLst>
              <a:ext uri="{FF2B5EF4-FFF2-40B4-BE49-F238E27FC236}">
                <a16:creationId xmlns:a16="http://schemas.microsoft.com/office/drawing/2014/main" id="{600747B2-7A9F-E82E-2E02-72FE6EB3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602" y="1784216"/>
            <a:ext cx="3137286" cy="15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me - HS Heroes">
            <a:extLst>
              <a:ext uri="{FF2B5EF4-FFF2-40B4-BE49-F238E27FC236}">
                <a16:creationId xmlns:a16="http://schemas.microsoft.com/office/drawing/2014/main" id="{146387E3-AF3D-E24B-14F6-8BF52DC4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102" y="38174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S Foundation">
            <a:extLst>
              <a:ext uri="{FF2B5EF4-FFF2-40B4-BE49-F238E27FC236}">
                <a16:creationId xmlns:a16="http://schemas.microsoft.com/office/drawing/2014/main" id="{C2C963E0-C418-38D1-9B1D-6D83ED9C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120" y="4260966"/>
            <a:ext cx="2509829" cy="15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7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9E6EA-486C-8B61-0865-21B6ACAD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599B0-0884-1BD4-02B2-E026ED57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Take Home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C7463-D57F-DCA7-2BB9-1473B4DE2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/>
              <a:t>HS is also a pediatric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Early diagnosis is key to altering disease trajectory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Comorbidities are seen in pediatric HS at a similar rate to adults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Advocate for your patients to get them appropriate therapy early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68609-D96A-9958-18C4-58979996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68BB4D-9B3A-C1A6-0513-2E04D082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72D455C3-9019-04BF-B167-9253C3935916}"/>
              </a:ext>
            </a:extLst>
          </p:cNvPr>
          <p:cNvSpPr txBox="1">
            <a:spLocks/>
          </p:cNvSpPr>
          <p:nvPr/>
        </p:nvSpPr>
        <p:spPr>
          <a:xfrm>
            <a:off x="1476103" y="3879669"/>
            <a:ext cx="9448800" cy="241365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schemeClr val="bg1"/>
                </a:solidFill>
              </a:rPr>
              <a:t>ccotton@childrensnational.org</a:t>
            </a:r>
            <a:endParaRPr lang="en-US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@</a:t>
            </a:r>
            <a:r>
              <a:rPr lang="en-US" err="1">
                <a:solidFill>
                  <a:schemeClr val="bg1"/>
                </a:solidFill>
              </a:rPr>
              <a:t>pedsdermMD</a:t>
            </a:r>
            <a:r>
              <a:rPr lang="en-US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7" name="Picture 6" descr="Twitter logo">
            <a:extLst>
              <a:ext uri="{FF2B5EF4-FFF2-40B4-BE49-F238E27FC236}">
                <a16:creationId xmlns:a16="http://schemas.microsoft.com/office/drawing/2014/main" id="{C24732D1-D41F-DE64-6458-5086C44680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507" y="5301630"/>
            <a:ext cx="633004" cy="6330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8F7923-783C-697A-BABB-68AF8618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295" y="5301629"/>
            <a:ext cx="633005" cy="6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1AB3C-F10D-D52F-EAB0-15AB92C5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7D157-69C5-FAA3-E8B8-85427C01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of the following is TRUE about this condition?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79E3D-CB88-EB18-8EB7-25DA3C4B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57200">
              <a:buFont typeface="+mj-lt"/>
              <a:buAutoNum type="alphaLcParenR"/>
            </a:pPr>
            <a:r>
              <a:rPr lang="en-US" dirty="0"/>
              <a:t>This disease is caused by sweat gland dysfunction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Poor hygiene contributes to this condition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It is impossible to tell at this point if this is a recurrent infection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Women are more likely than men to develop this in adolescence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Surgery is the most appropriate therapy</a:t>
            </a:r>
          </a:p>
        </p:txBody>
      </p:sp>
    </p:spTree>
    <p:extLst>
      <p:ext uri="{BB962C8B-B14F-4D97-AF65-F5344CB8AC3E}">
        <p14:creationId xmlns:p14="http://schemas.microsoft.com/office/powerpoint/2010/main" val="1092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1AB3C-F10D-D52F-EAB0-15AB92C5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7D157-69C5-FAA3-E8B8-85427C01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of the following is TRUE about this condition?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79E3D-CB88-EB18-8EB7-25DA3C4B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57200">
              <a:buFont typeface="+mj-lt"/>
              <a:buAutoNum type="alphaLcParenR"/>
            </a:pPr>
            <a:r>
              <a:rPr lang="en-US" dirty="0"/>
              <a:t>This disease is caused by sweat gland dysfunction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Poor hygiene contributes to this condition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It is impossible to tell at this point if this is a recurrent infection</a:t>
            </a:r>
            <a:br>
              <a:rPr lang="en-US" dirty="0"/>
            </a:br>
            <a:endParaRPr lang="en-US" dirty="0"/>
          </a:p>
          <a:p>
            <a:pPr marL="468313" indent="-457200">
              <a:buFont typeface="+mj-lt"/>
              <a:buAutoNum type="alphaLcParenR"/>
            </a:pPr>
            <a:r>
              <a:rPr lang="en-US" b="1" dirty="0"/>
              <a:t>Women are more likely than men to develop this in adolescence</a:t>
            </a:r>
            <a:br>
              <a:rPr lang="en-US" b="1" dirty="0"/>
            </a:br>
            <a:endParaRPr lang="en-US" b="1" dirty="0"/>
          </a:p>
          <a:p>
            <a:pPr marL="468313" indent="-457200">
              <a:buFont typeface="+mj-lt"/>
              <a:buAutoNum type="alphaLcParenR"/>
            </a:pPr>
            <a:r>
              <a:rPr lang="en-US" dirty="0"/>
              <a:t>Surgery is the most appropriate therapy</a:t>
            </a:r>
          </a:p>
        </p:txBody>
      </p:sp>
    </p:spTree>
    <p:extLst>
      <p:ext uri="{BB962C8B-B14F-4D97-AF65-F5344CB8AC3E}">
        <p14:creationId xmlns:p14="http://schemas.microsoft.com/office/powerpoint/2010/main" val="115972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2AC03-258B-D402-A2BE-130D8BE8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902AC-E737-BCE5-708F-818357E2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09CB-1BED-2B7D-A99E-9D531AE2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Inflammatory skin condition</a:t>
            </a:r>
          </a:p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Multifactorial</a:t>
            </a:r>
          </a:p>
          <a:p>
            <a:pPr marL="574675" lvl="1" indent="-342900">
              <a:spcAft>
                <a:spcPts val="1200"/>
              </a:spcAft>
            </a:pPr>
            <a:r>
              <a:rPr lang="en-US"/>
              <a:t>Follicular occlusion</a:t>
            </a:r>
          </a:p>
          <a:p>
            <a:pPr marL="574675" lvl="1" indent="-342900">
              <a:spcAft>
                <a:spcPts val="1200"/>
              </a:spcAft>
            </a:pPr>
            <a:r>
              <a:rPr lang="en-US"/>
              <a:t>Hormones</a:t>
            </a:r>
          </a:p>
          <a:p>
            <a:pPr marL="574675" lvl="1" indent="-342900">
              <a:spcAft>
                <a:spcPts val="1200"/>
              </a:spcAft>
            </a:pPr>
            <a:r>
              <a:rPr lang="en-US"/>
              <a:t>Obesity/insulin resistance</a:t>
            </a:r>
          </a:p>
          <a:p>
            <a:pPr marL="574675" lvl="1" indent="-342900">
              <a:spcAft>
                <a:spcPts val="1200"/>
              </a:spcAft>
            </a:pPr>
            <a:r>
              <a:rPr lang="en-US"/>
              <a:t>Bacterial imbalance</a:t>
            </a:r>
          </a:p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Chronic and progressive with periods of flares</a:t>
            </a: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C18C-92E6-6960-734C-CD48D71C52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Infection</a:t>
            </a:r>
          </a:p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The result of “poor hygiene”</a:t>
            </a:r>
          </a:p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 disease of sweat glands</a:t>
            </a:r>
          </a:p>
          <a:p>
            <a:pPr marL="35401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An acute disease with periods of recurrence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1BF5BB-FD57-C5B1-F6E2-6EC90D45D06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What it 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98FFB6-1424-145B-728D-6D408A14934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What it isn’t</a:t>
            </a:r>
          </a:p>
        </p:txBody>
      </p:sp>
    </p:spTree>
    <p:extLst>
      <p:ext uri="{BB962C8B-B14F-4D97-AF65-F5344CB8AC3E}">
        <p14:creationId xmlns:p14="http://schemas.microsoft.com/office/powerpoint/2010/main" val="3571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3394D-B710-6C45-1B5B-3BF582E5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FE069-0948-2D93-5A2D-052C48FB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is also a pediatric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80D90F-4677-DFCE-B930-D8454622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888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0.1-2% prevalence overall in the US</a:t>
            </a:r>
            <a:br>
              <a:rPr lang="en-US" sz="2800"/>
            </a:b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0.028% estimated prevalence in pediatrics</a:t>
            </a:r>
            <a:br>
              <a:rPr lang="en-US" sz="2800"/>
            </a:b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0.5% in African American adolescents aged 15-17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Over 50% of patients report symptom onset between ages 10-21</a:t>
            </a:r>
          </a:p>
          <a:p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CB8BA-5DFD-DE54-2C54-62978A6DC34E}"/>
              </a:ext>
            </a:extLst>
          </p:cNvPr>
          <p:cNvSpPr txBox="1"/>
          <p:nvPr/>
        </p:nvSpPr>
        <p:spPr>
          <a:xfrm>
            <a:off x="-1" y="5718425"/>
            <a:ext cx="655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Garg et al, J Invest Dermatol 2018</a:t>
            </a:r>
          </a:p>
          <a:p>
            <a:pPr marL="342900" indent="-342900">
              <a:buAutoNum type="arabicPeriod"/>
            </a:pPr>
            <a:r>
              <a:rPr lang="en-US"/>
              <a:t>Molina-Leyva and Cuenca-</a:t>
            </a:r>
            <a:r>
              <a:rPr lang="en-US" err="1"/>
              <a:t>Barrales</a:t>
            </a:r>
            <a:r>
              <a:rPr lang="en-US"/>
              <a:t>, Dermatology 2019 </a:t>
            </a:r>
          </a:p>
        </p:txBody>
      </p:sp>
    </p:spTree>
    <p:extLst>
      <p:ext uri="{BB962C8B-B14F-4D97-AF65-F5344CB8AC3E}">
        <p14:creationId xmlns:p14="http://schemas.microsoft.com/office/powerpoint/2010/main" val="27674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D6B0C-6F09-FBFF-1877-87E9CE97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F996A-F999-E4B9-F884-09F14F25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Pediatric HS has some different history and epidemiology than adult HS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8B573A-B575-10FE-9F61-148F59569776}"/>
              </a:ext>
            </a:extLst>
          </p:cNvPr>
          <p:cNvGrpSpPr/>
          <p:nvPr/>
        </p:nvGrpSpPr>
        <p:grpSpPr>
          <a:xfrm>
            <a:off x="1328928" y="2371612"/>
            <a:ext cx="3687970" cy="1437620"/>
            <a:chOff x="-353788" y="1874520"/>
            <a:chExt cx="3687970" cy="14376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1A6E78-C731-83E1-B3C0-4018AE696F3D}"/>
                </a:ext>
              </a:extLst>
            </p:cNvPr>
            <p:cNvGrpSpPr/>
            <p:nvPr/>
          </p:nvGrpSpPr>
          <p:grpSpPr>
            <a:xfrm>
              <a:off x="128016" y="1874520"/>
              <a:ext cx="2797844" cy="914400"/>
              <a:chOff x="0" y="1935480"/>
              <a:chExt cx="2797844" cy="914400"/>
            </a:xfrm>
          </p:grpSpPr>
          <p:pic>
            <p:nvPicPr>
              <p:cNvPr id="8" name="Graphic 7" descr="Woman with solid fill">
                <a:extLst>
                  <a:ext uri="{FF2B5EF4-FFF2-40B4-BE49-F238E27FC236}">
                    <a16:creationId xmlns:a16="http://schemas.microsoft.com/office/drawing/2014/main" id="{15092B7D-5B46-5C8A-6958-B544151D6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0" y="193548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phic 8" descr="Woman with solid fill">
                <a:extLst>
                  <a:ext uri="{FF2B5EF4-FFF2-40B4-BE49-F238E27FC236}">
                    <a16:creationId xmlns:a16="http://schemas.microsoft.com/office/drawing/2014/main" id="{A48BAEE6-6F2E-55F4-8C78-59DBD8228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20514" y="193548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aphic 9" descr="Woman with solid fill">
                <a:extLst>
                  <a:ext uri="{FF2B5EF4-FFF2-40B4-BE49-F238E27FC236}">
                    <a16:creationId xmlns:a16="http://schemas.microsoft.com/office/drawing/2014/main" id="{678E44A9-AF03-4CF2-3244-31C626487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61542" y="193548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Woman with solid fill">
                <a:extLst>
                  <a:ext uri="{FF2B5EF4-FFF2-40B4-BE49-F238E27FC236}">
                    <a16:creationId xmlns:a16="http://schemas.microsoft.com/office/drawing/2014/main" id="{1DF6EEC0-3FF8-CADD-F57F-3668AD75C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1028" y="193548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Man with solid fill">
                <a:extLst>
                  <a:ext uri="{FF2B5EF4-FFF2-40B4-BE49-F238E27FC236}">
                    <a16:creationId xmlns:a16="http://schemas.microsoft.com/office/drawing/2014/main" id="{9B3B6BFF-8B18-940C-A0EA-6D05D9FDA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83444" y="193548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72D2E-7438-2AE9-BB65-D07000CD9F7D}"/>
                </a:ext>
              </a:extLst>
            </p:cNvPr>
            <p:cNvSpPr txBox="1"/>
            <p:nvPr/>
          </p:nvSpPr>
          <p:spPr>
            <a:xfrm>
              <a:off x="-353788" y="2788920"/>
              <a:ext cx="3687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4:1 </a:t>
              </a:r>
              <a:r>
                <a:rPr lang="en-US" sz="2800" err="1"/>
                <a:t>female:male</a:t>
              </a:r>
              <a:endParaRPr lang="en-US" sz="2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5203DE-9632-08BA-A5C1-03A5EE05B94B}"/>
              </a:ext>
            </a:extLst>
          </p:cNvPr>
          <p:cNvGrpSpPr/>
          <p:nvPr/>
        </p:nvGrpSpPr>
        <p:grpSpPr>
          <a:xfrm>
            <a:off x="4242816" y="4521173"/>
            <a:ext cx="3687970" cy="1437620"/>
            <a:chOff x="8814816" y="1874520"/>
            <a:chExt cx="3687970" cy="1437620"/>
          </a:xfrm>
        </p:grpSpPr>
        <p:pic>
          <p:nvPicPr>
            <p:cNvPr id="14" name="Graphic 13" descr="Family with boy with solid fill">
              <a:extLst>
                <a:ext uri="{FF2B5EF4-FFF2-40B4-BE49-F238E27FC236}">
                  <a16:creationId xmlns:a16="http://schemas.microsoft.com/office/drawing/2014/main" id="{7D808F6D-AB19-BE09-10AF-57F7FD18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71870" y="187452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69C1A6-8239-03A1-96FE-F9255906ED4D}"/>
                </a:ext>
              </a:extLst>
            </p:cNvPr>
            <p:cNvSpPr txBox="1"/>
            <p:nvPr/>
          </p:nvSpPr>
          <p:spPr>
            <a:xfrm>
              <a:off x="8814816" y="2788920"/>
              <a:ext cx="3687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41% family history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BE0F1-56D7-DAB4-A59A-CEF5F136803C}"/>
              </a:ext>
            </a:extLst>
          </p:cNvPr>
          <p:cNvGrpSpPr/>
          <p:nvPr/>
        </p:nvGrpSpPr>
        <p:grpSpPr>
          <a:xfrm>
            <a:off x="7583426" y="2371612"/>
            <a:ext cx="2340864" cy="1362443"/>
            <a:chOff x="353568" y="3906728"/>
            <a:chExt cx="2340864" cy="1362443"/>
          </a:xfrm>
        </p:grpSpPr>
        <p:pic>
          <p:nvPicPr>
            <p:cNvPr id="17" name="Graphic 16" descr="Clock with solid fill">
              <a:extLst>
                <a:ext uri="{FF2B5EF4-FFF2-40B4-BE49-F238E27FC236}">
                  <a16:creationId xmlns:a16="http://schemas.microsoft.com/office/drawing/2014/main" id="{C8DA319D-D80C-4590-0E32-AC4D78AED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7060" y="3906728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B3DF4A-7C45-D115-8552-A29AE45CDF4A}"/>
                </a:ext>
              </a:extLst>
            </p:cNvPr>
            <p:cNvSpPr txBox="1"/>
            <p:nvPr/>
          </p:nvSpPr>
          <p:spPr>
            <a:xfrm>
              <a:off x="353568" y="4745951"/>
              <a:ext cx="2340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2 year delay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4F3314-A539-DCD1-FE24-9E9A1A52A347}"/>
              </a:ext>
            </a:extLst>
          </p:cNvPr>
          <p:cNvSpPr txBox="1"/>
          <p:nvPr/>
        </p:nvSpPr>
        <p:spPr>
          <a:xfrm>
            <a:off x="0" y="5958793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Liy</a:t>
            </a:r>
            <a:r>
              <a:rPr lang="en-US"/>
              <a:t> Wong, JAMA Dermatol 2021</a:t>
            </a:r>
          </a:p>
        </p:txBody>
      </p:sp>
    </p:spTree>
    <p:extLst>
      <p:ext uri="{BB962C8B-B14F-4D97-AF65-F5344CB8AC3E}">
        <p14:creationId xmlns:p14="http://schemas.microsoft.com/office/powerpoint/2010/main" val="98168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2A44B-CFFD-A8FF-36E0-9A656D50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F869F-A54E-364D-8565-AB00129F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HS has characteristic skin lesions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64FC5-68BA-E3AF-2F6F-17EF1D29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Open </a:t>
            </a:r>
            <a:r>
              <a:rPr lang="en-US" err="1"/>
              <a:t>comedones</a:t>
            </a:r>
            <a:br>
              <a:rPr lang="en-US"/>
            </a:b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Inflammatory nodules</a:t>
            </a:r>
            <a:br>
              <a:rPr lang="en-US"/>
            </a:b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Abscesses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Scarring</a:t>
            </a:r>
            <a:br>
              <a:rPr lang="en-US"/>
            </a:b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Sinus 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E45BE-317A-9A2C-3A42-808E8753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315" y="405031"/>
            <a:ext cx="7112759" cy="7741866"/>
          </a:xfrm>
          <a:prstGeom prst="rect">
            <a:avLst/>
          </a:prstGeom>
        </p:spPr>
      </p:pic>
      <p:pic>
        <p:nvPicPr>
          <p:cNvPr id="6" name="Picture 5" descr="A close 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A8DC1CCA-4A37-4A86-807F-A6C3E2389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005" y="1586863"/>
            <a:ext cx="7772400" cy="4558939"/>
          </a:xfrm>
          <a:prstGeom prst="rect">
            <a:avLst/>
          </a:prstGeom>
        </p:spPr>
      </p:pic>
      <p:pic>
        <p:nvPicPr>
          <p:cNvPr id="7" name="Google Shape;312;p20" descr="A picture containing person&#10;&#10;Description automatically generated">
            <a:extLst>
              <a:ext uri="{FF2B5EF4-FFF2-40B4-BE49-F238E27FC236}">
                <a16:creationId xmlns:a16="http://schemas.microsoft.com/office/drawing/2014/main" id="{825FD014-E2F6-6008-918B-4469BC1E21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156941" y="314607"/>
            <a:ext cx="6701198" cy="63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9A044B52-F2DA-DEDD-562F-975E58EECE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8089" y="977537"/>
            <a:ext cx="6596027" cy="4902926"/>
          </a:xfrm>
          <a:prstGeom prst="rect">
            <a:avLst/>
          </a:prstGeom>
        </p:spPr>
      </p:pic>
      <p:pic>
        <p:nvPicPr>
          <p:cNvPr id="9" name="Picture 8" descr="A picture containing person, skin, closeup, organ&#10;&#10;Description automatically generated">
            <a:extLst>
              <a:ext uri="{FF2B5EF4-FFF2-40B4-BE49-F238E27FC236}">
                <a16:creationId xmlns:a16="http://schemas.microsoft.com/office/drawing/2014/main" id="{706B5F8C-DC40-7550-D292-C4FFF7C2F8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95284" y="977536"/>
            <a:ext cx="6689792" cy="4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D7598-528B-0ADE-CCA1-FA317E36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965E30-8074-DA9F-D2F3-533DFA5F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/>
              <a:t>Have you had 2 or more outbreaks of boils in the axilla, groin, buttocks, or under the breasts in the last six months?</a:t>
            </a:r>
            <a:br>
              <a:rPr lang="en-US" i="0"/>
            </a:b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8AE84-5933-FF0C-67FA-692E986552D8}"/>
              </a:ext>
            </a:extLst>
          </p:cNvPr>
          <p:cNvSpPr txBox="1"/>
          <p:nvPr/>
        </p:nvSpPr>
        <p:spPr>
          <a:xfrm>
            <a:off x="3389243" y="4353339"/>
            <a:ext cx="5247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96% sensitive in adults!</a:t>
            </a:r>
          </a:p>
        </p:txBody>
      </p:sp>
    </p:spTree>
    <p:extLst>
      <p:ext uri="{BB962C8B-B14F-4D97-AF65-F5344CB8AC3E}">
        <p14:creationId xmlns:p14="http://schemas.microsoft.com/office/powerpoint/2010/main" val="3974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C878A3-BAE1-4196-80D1-66DD03F15D6A}">
  <ds:schemaRefs>
    <ds:schemaRef ds:uri="http://purl.org/dc/elements/1.1/"/>
    <ds:schemaRef ds:uri="http://purl.org/dc/terms/"/>
    <ds:schemaRef ds:uri="http://schemas.microsoft.com/office/2006/metadata/properties"/>
    <ds:schemaRef ds:uri="f95f2d21-9104-4e39-9e6b-a1294c1d1ea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fc73d2-d154-4fbc-905c-f8b2dee16d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944</Words>
  <Application>Microsoft Office PowerPoint</Application>
  <PresentationFormat>Widescreen</PresentationFormat>
  <Paragraphs>197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Sharp Sans No1 Medium</vt:lpstr>
      <vt:lpstr>2_Office Theme</vt:lpstr>
      <vt:lpstr>1_Office Theme</vt:lpstr>
      <vt:lpstr>Hidradenitis Suppurativa in Children and Young Adults</vt:lpstr>
      <vt:lpstr>Case: 12yo female</vt:lpstr>
      <vt:lpstr>Which of the following is TRUE about this condition?</vt:lpstr>
      <vt:lpstr>Which of the following is TRUE about this condition?</vt:lpstr>
      <vt:lpstr>What is HS?</vt:lpstr>
      <vt:lpstr>HS is also a pediatric disease</vt:lpstr>
      <vt:lpstr>Pediatric HS has some different history and epidemiology than adult HS</vt:lpstr>
      <vt:lpstr>HS has characteristic skin lesions</vt:lpstr>
      <vt:lpstr>Have you had 2 or more outbreaks of boils in the axilla, groin, buttocks, or under the breasts in the last six months? </vt:lpstr>
      <vt:lpstr>Pediatric patients may not fulfill diagnostic criteria</vt:lpstr>
      <vt:lpstr>Early diagnosis is the key to altering disease trajectory</vt:lpstr>
      <vt:lpstr>PowerPoint Presentation</vt:lpstr>
      <vt:lpstr>Folliculitis and HS can be difficult to differentiate</vt:lpstr>
      <vt:lpstr>There are clues to help differentiate infection from HS</vt:lpstr>
      <vt:lpstr>Management of mild HS involves topical therapies and flare plans</vt:lpstr>
      <vt:lpstr>Comorbidities are seen in pediatric HS at similar rates to adults</vt:lpstr>
      <vt:lpstr>Approach for the workup of comorbidities in pediatric HS patients</vt:lpstr>
      <vt:lpstr>Approach for the workup of comorbidities in pediatric HS patients</vt:lpstr>
      <vt:lpstr>There are several options that treat HS and common comorbidities at the same time</vt:lpstr>
      <vt:lpstr>Surgery is also an important part of treatment for HS</vt:lpstr>
      <vt:lpstr>PowerPoint Presentation</vt:lpstr>
      <vt:lpstr>Help by dispelling myths patients may have heard</vt:lpstr>
      <vt:lpstr>Talk to parents about school</vt:lpstr>
      <vt:lpstr>Direct patients and parents to support groups</vt:lpstr>
      <vt:lpstr>Take Home Points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