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 id="2147483758" r:id="rId5"/>
    <p:sldMasterId id="2147483774" r:id="rId6"/>
  </p:sldMasterIdLst>
  <p:notesMasterIdLst>
    <p:notesMasterId r:id="rId34"/>
  </p:notesMasterIdLst>
  <p:handoutMasterIdLst>
    <p:handoutMasterId r:id="rId35"/>
  </p:handoutMasterIdLst>
  <p:sldIdLst>
    <p:sldId id="642" r:id="rId7"/>
    <p:sldId id="2147477149" r:id="rId8"/>
    <p:sldId id="2147477150" r:id="rId9"/>
    <p:sldId id="2147477151" r:id="rId10"/>
    <p:sldId id="2147477152" r:id="rId11"/>
    <p:sldId id="2147477153" r:id="rId12"/>
    <p:sldId id="2147477154" r:id="rId13"/>
    <p:sldId id="2147477155" r:id="rId14"/>
    <p:sldId id="2147477156" r:id="rId15"/>
    <p:sldId id="347" r:id="rId16"/>
    <p:sldId id="2147477157" r:id="rId17"/>
    <p:sldId id="2147477158" r:id="rId18"/>
    <p:sldId id="2147477159" r:id="rId19"/>
    <p:sldId id="2147477160" r:id="rId20"/>
    <p:sldId id="2147477161" r:id="rId21"/>
    <p:sldId id="2147477162" r:id="rId22"/>
    <p:sldId id="2147477163" r:id="rId23"/>
    <p:sldId id="360" r:id="rId24"/>
    <p:sldId id="2147477164" r:id="rId25"/>
    <p:sldId id="2147477165" r:id="rId26"/>
    <p:sldId id="2147477166" r:id="rId27"/>
    <p:sldId id="2147477167" r:id="rId28"/>
    <p:sldId id="2147477168" r:id="rId29"/>
    <p:sldId id="361" r:id="rId30"/>
    <p:sldId id="2147477169" r:id="rId31"/>
    <p:sldId id="2147477170" r:id="rId32"/>
    <p:sldId id="200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ucker - IHBLT" id="{2DB108C5-106B-4D16-96F5-849EAEEA3796}">
          <p14:sldIdLst>
            <p14:sldId id="642"/>
            <p14:sldId id="2147477149"/>
            <p14:sldId id="2147477150"/>
            <p14:sldId id="2147477151"/>
            <p14:sldId id="2147477152"/>
            <p14:sldId id="2147477153"/>
            <p14:sldId id="2147477154"/>
            <p14:sldId id="2147477155"/>
            <p14:sldId id="2147477156"/>
            <p14:sldId id="347"/>
            <p14:sldId id="2147477157"/>
            <p14:sldId id="2147477158"/>
            <p14:sldId id="2147477159"/>
            <p14:sldId id="2147477160"/>
            <p14:sldId id="2147477161"/>
            <p14:sldId id="2147477162"/>
            <p14:sldId id="2147477163"/>
            <p14:sldId id="360"/>
            <p14:sldId id="2147477164"/>
            <p14:sldId id="2147477165"/>
            <p14:sldId id="2147477166"/>
            <p14:sldId id="2147477167"/>
            <p14:sldId id="2147477168"/>
            <p14:sldId id="361"/>
            <p14:sldId id="2147477169"/>
            <p14:sldId id="2147477170"/>
            <p14:sldId id="200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A8F01-4C0D-45B9-0BD3-4355E04B6A75}" name="Evans, Abby" initials="EA" userId="S::aevans2@childrensnational.org::069f527c-c520-4d72-99fe-6355e3b3acea" providerId="AD"/>
  <p188:author id="{192BACD0-7B7B-BB85-2AAC-87AC23351596}" name="Tunstall, Jodi" initials="TJ" userId="S::jtunstall@childrensnational.org::46928407-ee86-447c-aa89-460fe98563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3"/>
    <a:srgbClr val="02155E"/>
    <a:srgbClr val="0841A2"/>
    <a:srgbClr val="746762"/>
    <a:srgbClr val="EB8A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78273" autoAdjust="0"/>
  </p:normalViewPr>
  <p:slideViewPr>
    <p:cSldViewPr snapToGrid="0">
      <p:cViewPr varScale="1">
        <p:scale>
          <a:sx n="89" d="100"/>
          <a:sy n="89" d="100"/>
        </p:scale>
        <p:origin x="930"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s, Abby" userId="069f527c-c520-4d72-99fe-6355e3b3acea" providerId="ADAL" clId="{DB31A574-58FC-4CDD-BF97-9D6D489C9A28}"/>
    <pc:docChg chg="undo custSel delSld modSld delSection modSection">
      <pc:chgData name="Evans, Abby" userId="069f527c-c520-4d72-99fe-6355e3b3acea" providerId="ADAL" clId="{DB31A574-58FC-4CDD-BF97-9D6D489C9A28}" dt="2023-06-26T16:33:25.689" v="21" actId="20577"/>
      <pc:docMkLst>
        <pc:docMk/>
      </pc:docMkLst>
      <pc:sldChg chg="del">
        <pc:chgData name="Evans, Abby" userId="069f527c-c520-4d72-99fe-6355e3b3acea" providerId="ADAL" clId="{DB31A574-58FC-4CDD-BF97-9D6D489C9A28}" dt="2023-06-26T16:32:07.359" v="0" actId="47"/>
        <pc:sldMkLst>
          <pc:docMk/>
          <pc:sldMk cId="3768650575" sldId="258"/>
        </pc:sldMkLst>
      </pc:sldChg>
      <pc:sldChg chg="del">
        <pc:chgData name="Evans, Abby" userId="069f527c-c520-4d72-99fe-6355e3b3acea" providerId="ADAL" clId="{DB31A574-58FC-4CDD-BF97-9D6D489C9A28}" dt="2023-06-26T16:32:13.327" v="3" actId="47"/>
        <pc:sldMkLst>
          <pc:docMk/>
          <pc:sldMk cId="835421991" sldId="259"/>
        </pc:sldMkLst>
      </pc:sldChg>
      <pc:sldChg chg="modNotesTx">
        <pc:chgData name="Evans, Abby" userId="069f527c-c520-4d72-99fe-6355e3b3acea" providerId="ADAL" clId="{DB31A574-58FC-4CDD-BF97-9D6D489C9A28}" dt="2023-06-26T16:32:47.193" v="13" actId="20577"/>
        <pc:sldMkLst>
          <pc:docMk/>
          <pc:sldMk cId="247250023" sldId="347"/>
        </pc:sldMkLst>
      </pc:sldChg>
      <pc:sldChg chg="modNotesTx">
        <pc:chgData name="Evans, Abby" userId="069f527c-c520-4d72-99fe-6355e3b3acea" providerId="ADAL" clId="{DB31A574-58FC-4CDD-BF97-9D6D489C9A28}" dt="2023-06-26T16:32:19.503" v="5" actId="20577"/>
        <pc:sldMkLst>
          <pc:docMk/>
          <pc:sldMk cId="179853026" sldId="361"/>
        </pc:sldMkLst>
      </pc:sldChg>
      <pc:sldChg chg="del">
        <pc:chgData name="Evans, Abby" userId="069f527c-c520-4d72-99fe-6355e3b3acea" providerId="ADAL" clId="{DB31A574-58FC-4CDD-BF97-9D6D489C9A28}" dt="2023-06-26T16:32:14.138" v="4" actId="47"/>
        <pc:sldMkLst>
          <pc:docMk/>
          <pc:sldMk cId="3837378246" sldId="564"/>
        </pc:sldMkLst>
      </pc:sldChg>
      <pc:sldChg chg="del">
        <pc:chgData name="Evans, Abby" userId="069f527c-c520-4d72-99fe-6355e3b3acea" providerId="ADAL" clId="{DB31A574-58FC-4CDD-BF97-9D6D489C9A28}" dt="2023-06-26T16:32:07.359" v="0" actId="47"/>
        <pc:sldMkLst>
          <pc:docMk/>
          <pc:sldMk cId="3380415129" sldId="572"/>
        </pc:sldMkLst>
      </pc:sldChg>
      <pc:sldChg chg="del">
        <pc:chgData name="Evans, Abby" userId="069f527c-c520-4d72-99fe-6355e3b3acea" providerId="ADAL" clId="{DB31A574-58FC-4CDD-BF97-9D6D489C9A28}" dt="2023-06-26T16:32:07.359" v="0" actId="47"/>
        <pc:sldMkLst>
          <pc:docMk/>
          <pc:sldMk cId="1788633606" sldId="573"/>
        </pc:sldMkLst>
      </pc:sldChg>
      <pc:sldChg chg="del">
        <pc:chgData name="Evans, Abby" userId="069f527c-c520-4d72-99fe-6355e3b3acea" providerId="ADAL" clId="{DB31A574-58FC-4CDD-BF97-9D6D489C9A28}" dt="2023-06-26T16:32:07.359" v="0" actId="47"/>
        <pc:sldMkLst>
          <pc:docMk/>
          <pc:sldMk cId="1224968579" sldId="574"/>
        </pc:sldMkLst>
      </pc:sldChg>
      <pc:sldChg chg="del">
        <pc:chgData name="Evans, Abby" userId="069f527c-c520-4d72-99fe-6355e3b3acea" providerId="ADAL" clId="{DB31A574-58FC-4CDD-BF97-9D6D489C9A28}" dt="2023-06-26T16:32:07.359" v="0" actId="47"/>
        <pc:sldMkLst>
          <pc:docMk/>
          <pc:sldMk cId="2333419349" sldId="575"/>
        </pc:sldMkLst>
      </pc:sldChg>
      <pc:sldChg chg="del">
        <pc:chgData name="Evans, Abby" userId="069f527c-c520-4d72-99fe-6355e3b3acea" providerId="ADAL" clId="{DB31A574-58FC-4CDD-BF97-9D6D489C9A28}" dt="2023-06-26T16:32:07.359" v="0" actId="47"/>
        <pc:sldMkLst>
          <pc:docMk/>
          <pc:sldMk cId="3712995164" sldId="576"/>
        </pc:sldMkLst>
      </pc:sldChg>
      <pc:sldChg chg="del">
        <pc:chgData name="Evans, Abby" userId="069f527c-c520-4d72-99fe-6355e3b3acea" providerId="ADAL" clId="{DB31A574-58FC-4CDD-BF97-9D6D489C9A28}" dt="2023-06-26T16:32:07.359" v="0" actId="47"/>
        <pc:sldMkLst>
          <pc:docMk/>
          <pc:sldMk cId="2384937432" sldId="577"/>
        </pc:sldMkLst>
      </pc:sldChg>
      <pc:sldChg chg="del">
        <pc:chgData name="Evans, Abby" userId="069f527c-c520-4d72-99fe-6355e3b3acea" providerId="ADAL" clId="{DB31A574-58FC-4CDD-BF97-9D6D489C9A28}" dt="2023-06-26T16:32:07.359" v="0" actId="47"/>
        <pc:sldMkLst>
          <pc:docMk/>
          <pc:sldMk cId="2195189569" sldId="578"/>
        </pc:sldMkLst>
      </pc:sldChg>
      <pc:sldChg chg="del">
        <pc:chgData name="Evans, Abby" userId="069f527c-c520-4d72-99fe-6355e3b3acea" providerId="ADAL" clId="{DB31A574-58FC-4CDD-BF97-9D6D489C9A28}" dt="2023-06-26T16:32:07.359" v="0" actId="47"/>
        <pc:sldMkLst>
          <pc:docMk/>
          <pc:sldMk cId="2155535615" sldId="579"/>
        </pc:sldMkLst>
      </pc:sldChg>
      <pc:sldChg chg="del">
        <pc:chgData name="Evans, Abby" userId="069f527c-c520-4d72-99fe-6355e3b3acea" providerId="ADAL" clId="{DB31A574-58FC-4CDD-BF97-9D6D489C9A28}" dt="2023-06-26T16:32:07.359" v="0" actId="47"/>
        <pc:sldMkLst>
          <pc:docMk/>
          <pc:sldMk cId="856020366" sldId="580"/>
        </pc:sldMkLst>
      </pc:sldChg>
      <pc:sldChg chg="del">
        <pc:chgData name="Evans, Abby" userId="069f527c-c520-4d72-99fe-6355e3b3acea" providerId="ADAL" clId="{DB31A574-58FC-4CDD-BF97-9D6D489C9A28}" dt="2023-06-26T16:32:07.359" v="0" actId="47"/>
        <pc:sldMkLst>
          <pc:docMk/>
          <pc:sldMk cId="2342484174" sldId="581"/>
        </pc:sldMkLst>
      </pc:sldChg>
      <pc:sldChg chg="del">
        <pc:chgData name="Evans, Abby" userId="069f527c-c520-4d72-99fe-6355e3b3acea" providerId="ADAL" clId="{DB31A574-58FC-4CDD-BF97-9D6D489C9A28}" dt="2023-06-26T16:32:11.588" v="1" actId="47"/>
        <pc:sldMkLst>
          <pc:docMk/>
          <pc:sldMk cId="1020736758" sldId="584"/>
        </pc:sldMkLst>
      </pc:sldChg>
      <pc:sldChg chg="del">
        <pc:chgData name="Evans, Abby" userId="069f527c-c520-4d72-99fe-6355e3b3acea" providerId="ADAL" clId="{DB31A574-58FC-4CDD-BF97-9D6D489C9A28}" dt="2023-06-26T16:32:07.359" v="0" actId="47"/>
        <pc:sldMkLst>
          <pc:docMk/>
          <pc:sldMk cId="3436270346" sldId="585"/>
        </pc:sldMkLst>
      </pc:sldChg>
      <pc:sldChg chg="del">
        <pc:chgData name="Evans, Abby" userId="069f527c-c520-4d72-99fe-6355e3b3acea" providerId="ADAL" clId="{DB31A574-58FC-4CDD-BF97-9D6D489C9A28}" dt="2023-06-26T16:32:07.359" v="0" actId="47"/>
        <pc:sldMkLst>
          <pc:docMk/>
          <pc:sldMk cId="252705004" sldId="586"/>
        </pc:sldMkLst>
      </pc:sldChg>
      <pc:sldChg chg="del">
        <pc:chgData name="Evans, Abby" userId="069f527c-c520-4d72-99fe-6355e3b3acea" providerId="ADAL" clId="{DB31A574-58FC-4CDD-BF97-9D6D489C9A28}" dt="2023-06-26T16:32:11.588" v="1" actId="47"/>
        <pc:sldMkLst>
          <pc:docMk/>
          <pc:sldMk cId="3654059758" sldId="587"/>
        </pc:sldMkLst>
      </pc:sldChg>
      <pc:sldChg chg="del">
        <pc:chgData name="Evans, Abby" userId="069f527c-c520-4d72-99fe-6355e3b3acea" providerId="ADAL" clId="{DB31A574-58FC-4CDD-BF97-9D6D489C9A28}" dt="2023-06-26T16:32:11.588" v="1" actId="47"/>
        <pc:sldMkLst>
          <pc:docMk/>
          <pc:sldMk cId="2447489270" sldId="590"/>
        </pc:sldMkLst>
      </pc:sldChg>
      <pc:sldChg chg="del">
        <pc:chgData name="Evans, Abby" userId="069f527c-c520-4d72-99fe-6355e3b3acea" providerId="ADAL" clId="{DB31A574-58FC-4CDD-BF97-9D6D489C9A28}" dt="2023-06-26T16:32:11.588" v="1" actId="47"/>
        <pc:sldMkLst>
          <pc:docMk/>
          <pc:sldMk cId="2078626022" sldId="591"/>
        </pc:sldMkLst>
      </pc:sldChg>
      <pc:sldChg chg="del">
        <pc:chgData name="Evans, Abby" userId="069f527c-c520-4d72-99fe-6355e3b3acea" providerId="ADAL" clId="{DB31A574-58FC-4CDD-BF97-9D6D489C9A28}" dt="2023-06-26T16:32:11.588" v="1" actId="47"/>
        <pc:sldMkLst>
          <pc:docMk/>
          <pc:sldMk cId="327071672" sldId="592"/>
        </pc:sldMkLst>
      </pc:sldChg>
      <pc:sldChg chg="del">
        <pc:chgData name="Evans, Abby" userId="069f527c-c520-4d72-99fe-6355e3b3acea" providerId="ADAL" clId="{DB31A574-58FC-4CDD-BF97-9D6D489C9A28}" dt="2023-06-26T16:32:11.588" v="1" actId="47"/>
        <pc:sldMkLst>
          <pc:docMk/>
          <pc:sldMk cId="2229337761" sldId="593"/>
        </pc:sldMkLst>
      </pc:sldChg>
      <pc:sldChg chg="del">
        <pc:chgData name="Evans, Abby" userId="069f527c-c520-4d72-99fe-6355e3b3acea" providerId="ADAL" clId="{DB31A574-58FC-4CDD-BF97-9D6D489C9A28}" dt="2023-06-26T16:32:07.359" v="0" actId="47"/>
        <pc:sldMkLst>
          <pc:docMk/>
          <pc:sldMk cId="4085056177" sldId="594"/>
        </pc:sldMkLst>
      </pc:sldChg>
      <pc:sldChg chg="del">
        <pc:chgData name="Evans, Abby" userId="069f527c-c520-4d72-99fe-6355e3b3acea" providerId="ADAL" clId="{DB31A574-58FC-4CDD-BF97-9D6D489C9A28}" dt="2023-06-26T16:32:07.359" v="0" actId="47"/>
        <pc:sldMkLst>
          <pc:docMk/>
          <pc:sldMk cId="1391055883" sldId="596"/>
        </pc:sldMkLst>
      </pc:sldChg>
      <pc:sldChg chg="del">
        <pc:chgData name="Evans, Abby" userId="069f527c-c520-4d72-99fe-6355e3b3acea" providerId="ADAL" clId="{DB31A574-58FC-4CDD-BF97-9D6D489C9A28}" dt="2023-06-26T16:32:07.359" v="0" actId="47"/>
        <pc:sldMkLst>
          <pc:docMk/>
          <pc:sldMk cId="3902944547" sldId="597"/>
        </pc:sldMkLst>
      </pc:sldChg>
      <pc:sldChg chg="del">
        <pc:chgData name="Evans, Abby" userId="069f527c-c520-4d72-99fe-6355e3b3acea" providerId="ADAL" clId="{DB31A574-58FC-4CDD-BF97-9D6D489C9A28}" dt="2023-06-26T16:32:11.588" v="1" actId="47"/>
        <pc:sldMkLst>
          <pc:docMk/>
          <pc:sldMk cId="3199425930" sldId="599"/>
        </pc:sldMkLst>
      </pc:sldChg>
      <pc:sldChg chg="del">
        <pc:chgData name="Evans, Abby" userId="069f527c-c520-4d72-99fe-6355e3b3acea" providerId="ADAL" clId="{DB31A574-58FC-4CDD-BF97-9D6D489C9A28}" dt="2023-06-26T16:32:11.588" v="1" actId="47"/>
        <pc:sldMkLst>
          <pc:docMk/>
          <pc:sldMk cId="2515870876" sldId="600"/>
        </pc:sldMkLst>
      </pc:sldChg>
      <pc:sldChg chg="del">
        <pc:chgData name="Evans, Abby" userId="069f527c-c520-4d72-99fe-6355e3b3acea" providerId="ADAL" clId="{DB31A574-58FC-4CDD-BF97-9D6D489C9A28}" dt="2023-06-26T16:32:11.588" v="1" actId="47"/>
        <pc:sldMkLst>
          <pc:docMk/>
          <pc:sldMk cId="4150596543" sldId="601"/>
        </pc:sldMkLst>
      </pc:sldChg>
      <pc:sldChg chg="del">
        <pc:chgData name="Evans, Abby" userId="069f527c-c520-4d72-99fe-6355e3b3acea" providerId="ADAL" clId="{DB31A574-58FC-4CDD-BF97-9D6D489C9A28}" dt="2023-06-26T16:32:11.588" v="1" actId="47"/>
        <pc:sldMkLst>
          <pc:docMk/>
          <pc:sldMk cId="1355580542" sldId="602"/>
        </pc:sldMkLst>
      </pc:sldChg>
      <pc:sldChg chg="del">
        <pc:chgData name="Evans, Abby" userId="069f527c-c520-4d72-99fe-6355e3b3acea" providerId="ADAL" clId="{DB31A574-58FC-4CDD-BF97-9D6D489C9A28}" dt="2023-06-26T16:32:11.588" v="1" actId="47"/>
        <pc:sldMkLst>
          <pc:docMk/>
          <pc:sldMk cId="634522967" sldId="603"/>
        </pc:sldMkLst>
      </pc:sldChg>
      <pc:sldChg chg="del">
        <pc:chgData name="Evans, Abby" userId="069f527c-c520-4d72-99fe-6355e3b3acea" providerId="ADAL" clId="{DB31A574-58FC-4CDD-BF97-9D6D489C9A28}" dt="2023-06-26T16:32:11.588" v="1" actId="47"/>
        <pc:sldMkLst>
          <pc:docMk/>
          <pc:sldMk cId="899839704" sldId="604"/>
        </pc:sldMkLst>
      </pc:sldChg>
      <pc:sldChg chg="del">
        <pc:chgData name="Evans, Abby" userId="069f527c-c520-4d72-99fe-6355e3b3acea" providerId="ADAL" clId="{DB31A574-58FC-4CDD-BF97-9D6D489C9A28}" dt="2023-06-26T16:32:11.588" v="1" actId="47"/>
        <pc:sldMkLst>
          <pc:docMk/>
          <pc:sldMk cId="4094794088" sldId="605"/>
        </pc:sldMkLst>
      </pc:sldChg>
      <pc:sldChg chg="del">
        <pc:chgData name="Evans, Abby" userId="069f527c-c520-4d72-99fe-6355e3b3acea" providerId="ADAL" clId="{DB31A574-58FC-4CDD-BF97-9D6D489C9A28}" dt="2023-06-26T16:32:11.588" v="1" actId="47"/>
        <pc:sldMkLst>
          <pc:docMk/>
          <pc:sldMk cId="3202342419" sldId="606"/>
        </pc:sldMkLst>
      </pc:sldChg>
      <pc:sldChg chg="del">
        <pc:chgData name="Evans, Abby" userId="069f527c-c520-4d72-99fe-6355e3b3acea" providerId="ADAL" clId="{DB31A574-58FC-4CDD-BF97-9D6D489C9A28}" dt="2023-06-26T16:32:11.588" v="1" actId="47"/>
        <pc:sldMkLst>
          <pc:docMk/>
          <pc:sldMk cId="588201814" sldId="607"/>
        </pc:sldMkLst>
      </pc:sldChg>
      <pc:sldChg chg="del">
        <pc:chgData name="Evans, Abby" userId="069f527c-c520-4d72-99fe-6355e3b3acea" providerId="ADAL" clId="{DB31A574-58FC-4CDD-BF97-9D6D489C9A28}" dt="2023-06-26T16:32:11.588" v="1" actId="47"/>
        <pc:sldMkLst>
          <pc:docMk/>
          <pc:sldMk cId="4108528032" sldId="608"/>
        </pc:sldMkLst>
      </pc:sldChg>
      <pc:sldChg chg="del">
        <pc:chgData name="Evans, Abby" userId="069f527c-c520-4d72-99fe-6355e3b3acea" providerId="ADAL" clId="{DB31A574-58FC-4CDD-BF97-9D6D489C9A28}" dt="2023-06-26T16:32:11.588" v="1" actId="47"/>
        <pc:sldMkLst>
          <pc:docMk/>
          <pc:sldMk cId="1516755079" sldId="609"/>
        </pc:sldMkLst>
      </pc:sldChg>
      <pc:sldChg chg="del">
        <pc:chgData name="Evans, Abby" userId="069f527c-c520-4d72-99fe-6355e3b3acea" providerId="ADAL" clId="{DB31A574-58FC-4CDD-BF97-9D6D489C9A28}" dt="2023-06-26T16:32:11.588" v="1" actId="47"/>
        <pc:sldMkLst>
          <pc:docMk/>
          <pc:sldMk cId="3962323579" sldId="610"/>
        </pc:sldMkLst>
      </pc:sldChg>
      <pc:sldChg chg="del">
        <pc:chgData name="Evans, Abby" userId="069f527c-c520-4d72-99fe-6355e3b3acea" providerId="ADAL" clId="{DB31A574-58FC-4CDD-BF97-9D6D489C9A28}" dt="2023-06-26T16:32:11.588" v="1" actId="47"/>
        <pc:sldMkLst>
          <pc:docMk/>
          <pc:sldMk cId="3017009956" sldId="611"/>
        </pc:sldMkLst>
      </pc:sldChg>
      <pc:sldChg chg="del">
        <pc:chgData name="Evans, Abby" userId="069f527c-c520-4d72-99fe-6355e3b3acea" providerId="ADAL" clId="{DB31A574-58FC-4CDD-BF97-9D6D489C9A28}" dt="2023-06-26T16:32:11.588" v="1" actId="47"/>
        <pc:sldMkLst>
          <pc:docMk/>
          <pc:sldMk cId="1835725364" sldId="612"/>
        </pc:sldMkLst>
      </pc:sldChg>
      <pc:sldChg chg="del">
        <pc:chgData name="Evans, Abby" userId="069f527c-c520-4d72-99fe-6355e3b3acea" providerId="ADAL" clId="{DB31A574-58FC-4CDD-BF97-9D6D489C9A28}" dt="2023-06-26T16:32:11.588" v="1" actId="47"/>
        <pc:sldMkLst>
          <pc:docMk/>
          <pc:sldMk cId="818683028" sldId="613"/>
        </pc:sldMkLst>
      </pc:sldChg>
      <pc:sldChg chg="del">
        <pc:chgData name="Evans, Abby" userId="069f527c-c520-4d72-99fe-6355e3b3acea" providerId="ADAL" clId="{DB31A574-58FC-4CDD-BF97-9D6D489C9A28}" dt="2023-06-26T16:32:11.588" v="1" actId="47"/>
        <pc:sldMkLst>
          <pc:docMk/>
          <pc:sldMk cId="3254954573" sldId="614"/>
        </pc:sldMkLst>
      </pc:sldChg>
      <pc:sldChg chg="del">
        <pc:chgData name="Evans, Abby" userId="069f527c-c520-4d72-99fe-6355e3b3acea" providerId="ADAL" clId="{DB31A574-58FC-4CDD-BF97-9D6D489C9A28}" dt="2023-06-26T16:32:11.588" v="1" actId="47"/>
        <pc:sldMkLst>
          <pc:docMk/>
          <pc:sldMk cId="523284667" sldId="615"/>
        </pc:sldMkLst>
      </pc:sldChg>
      <pc:sldChg chg="del">
        <pc:chgData name="Evans, Abby" userId="069f527c-c520-4d72-99fe-6355e3b3acea" providerId="ADAL" clId="{DB31A574-58FC-4CDD-BF97-9D6D489C9A28}" dt="2023-06-26T16:32:11.588" v="1" actId="47"/>
        <pc:sldMkLst>
          <pc:docMk/>
          <pc:sldMk cId="1604795003" sldId="616"/>
        </pc:sldMkLst>
      </pc:sldChg>
      <pc:sldChg chg="del">
        <pc:chgData name="Evans, Abby" userId="069f527c-c520-4d72-99fe-6355e3b3acea" providerId="ADAL" clId="{DB31A574-58FC-4CDD-BF97-9D6D489C9A28}" dt="2023-06-26T16:32:11.588" v="1" actId="47"/>
        <pc:sldMkLst>
          <pc:docMk/>
          <pc:sldMk cId="2960218363" sldId="617"/>
        </pc:sldMkLst>
      </pc:sldChg>
      <pc:sldChg chg="del">
        <pc:chgData name="Evans, Abby" userId="069f527c-c520-4d72-99fe-6355e3b3acea" providerId="ADAL" clId="{DB31A574-58FC-4CDD-BF97-9D6D489C9A28}" dt="2023-06-26T16:32:11.588" v="1" actId="47"/>
        <pc:sldMkLst>
          <pc:docMk/>
          <pc:sldMk cId="1994314319" sldId="618"/>
        </pc:sldMkLst>
      </pc:sldChg>
      <pc:sldChg chg="del">
        <pc:chgData name="Evans, Abby" userId="069f527c-c520-4d72-99fe-6355e3b3acea" providerId="ADAL" clId="{DB31A574-58FC-4CDD-BF97-9D6D489C9A28}" dt="2023-06-26T16:32:11.588" v="1" actId="47"/>
        <pc:sldMkLst>
          <pc:docMk/>
          <pc:sldMk cId="2844441907" sldId="619"/>
        </pc:sldMkLst>
      </pc:sldChg>
      <pc:sldChg chg="del">
        <pc:chgData name="Evans, Abby" userId="069f527c-c520-4d72-99fe-6355e3b3acea" providerId="ADAL" clId="{DB31A574-58FC-4CDD-BF97-9D6D489C9A28}" dt="2023-06-26T16:32:11.588" v="1" actId="47"/>
        <pc:sldMkLst>
          <pc:docMk/>
          <pc:sldMk cId="361871014" sldId="620"/>
        </pc:sldMkLst>
      </pc:sldChg>
      <pc:sldChg chg="del">
        <pc:chgData name="Evans, Abby" userId="069f527c-c520-4d72-99fe-6355e3b3acea" providerId="ADAL" clId="{DB31A574-58FC-4CDD-BF97-9D6D489C9A28}" dt="2023-06-26T16:32:11.588" v="1" actId="47"/>
        <pc:sldMkLst>
          <pc:docMk/>
          <pc:sldMk cId="2475263582" sldId="621"/>
        </pc:sldMkLst>
      </pc:sldChg>
      <pc:sldChg chg="del">
        <pc:chgData name="Evans, Abby" userId="069f527c-c520-4d72-99fe-6355e3b3acea" providerId="ADAL" clId="{DB31A574-58FC-4CDD-BF97-9D6D489C9A28}" dt="2023-06-26T16:32:11.588" v="1" actId="47"/>
        <pc:sldMkLst>
          <pc:docMk/>
          <pc:sldMk cId="269203778" sldId="622"/>
        </pc:sldMkLst>
      </pc:sldChg>
      <pc:sldChg chg="del">
        <pc:chgData name="Evans, Abby" userId="069f527c-c520-4d72-99fe-6355e3b3acea" providerId="ADAL" clId="{DB31A574-58FC-4CDD-BF97-9D6D489C9A28}" dt="2023-06-26T16:32:12.486" v="2" actId="47"/>
        <pc:sldMkLst>
          <pc:docMk/>
          <pc:sldMk cId="864102360" sldId="623"/>
        </pc:sldMkLst>
      </pc:sldChg>
      <pc:sldChg chg="del">
        <pc:chgData name="Evans, Abby" userId="069f527c-c520-4d72-99fe-6355e3b3acea" providerId="ADAL" clId="{DB31A574-58FC-4CDD-BF97-9D6D489C9A28}" dt="2023-06-26T16:32:12.486" v="2" actId="47"/>
        <pc:sldMkLst>
          <pc:docMk/>
          <pc:sldMk cId="3630922798" sldId="624"/>
        </pc:sldMkLst>
      </pc:sldChg>
      <pc:sldChg chg="del">
        <pc:chgData name="Evans, Abby" userId="069f527c-c520-4d72-99fe-6355e3b3acea" providerId="ADAL" clId="{DB31A574-58FC-4CDD-BF97-9D6D489C9A28}" dt="2023-06-26T16:32:12.486" v="2" actId="47"/>
        <pc:sldMkLst>
          <pc:docMk/>
          <pc:sldMk cId="798022715" sldId="626"/>
        </pc:sldMkLst>
      </pc:sldChg>
      <pc:sldChg chg="del">
        <pc:chgData name="Evans, Abby" userId="069f527c-c520-4d72-99fe-6355e3b3acea" providerId="ADAL" clId="{DB31A574-58FC-4CDD-BF97-9D6D489C9A28}" dt="2023-06-26T16:32:12.486" v="2" actId="47"/>
        <pc:sldMkLst>
          <pc:docMk/>
          <pc:sldMk cId="3240877402" sldId="627"/>
        </pc:sldMkLst>
      </pc:sldChg>
      <pc:sldChg chg="del">
        <pc:chgData name="Evans, Abby" userId="069f527c-c520-4d72-99fe-6355e3b3acea" providerId="ADAL" clId="{DB31A574-58FC-4CDD-BF97-9D6D489C9A28}" dt="2023-06-26T16:32:12.486" v="2" actId="47"/>
        <pc:sldMkLst>
          <pc:docMk/>
          <pc:sldMk cId="3119365408" sldId="628"/>
        </pc:sldMkLst>
      </pc:sldChg>
      <pc:sldChg chg="del">
        <pc:chgData name="Evans, Abby" userId="069f527c-c520-4d72-99fe-6355e3b3acea" providerId="ADAL" clId="{DB31A574-58FC-4CDD-BF97-9D6D489C9A28}" dt="2023-06-26T16:32:12.486" v="2" actId="47"/>
        <pc:sldMkLst>
          <pc:docMk/>
          <pc:sldMk cId="3326850589" sldId="629"/>
        </pc:sldMkLst>
      </pc:sldChg>
      <pc:sldChg chg="del">
        <pc:chgData name="Evans, Abby" userId="069f527c-c520-4d72-99fe-6355e3b3acea" providerId="ADAL" clId="{DB31A574-58FC-4CDD-BF97-9D6D489C9A28}" dt="2023-06-26T16:32:12.486" v="2" actId="47"/>
        <pc:sldMkLst>
          <pc:docMk/>
          <pc:sldMk cId="1597076939" sldId="630"/>
        </pc:sldMkLst>
      </pc:sldChg>
      <pc:sldChg chg="del">
        <pc:chgData name="Evans, Abby" userId="069f527c-c520-4d72-99fe-6355e3b3acea" providerId="ADAL" clId="{DB31A574-58FC-4CDD-BF97-9D6D489C9A28}" dt="2023-06-26T16:32:12.486" v="2" actId="47"/>
        <pc:sldMkLst>
          <pc:docMk/>
          <pc:sldMk cId="3507942529" sldId="631"/>
        </pc:sldMkLst>
      </pc:sldChg>
      <pc:sldChg chg="del">
        <pc:chgData name="Evans, Abby" userId="069f527c-c520-4d72-99fe-6355e3b3acea" providerId="ADAL" clId="{DB31A574-58FC-4CDD-BF97-9D6D489C9A28}" dt="2023-06-26T16:32:12.486" v="2" actId="47"/>
        <pc:sldMkLst>
          <pc:docMk/>
          <pc:sldMk cId="1559980126" sldId="632"/>
        </pc:sldMkLst>
      </pc:sldChg>
      <pc:sldChg chg="del">
        <pc:chgData name="Evans, Abby" userId="069f527c-c520-4d72-99fe-6355e3b3acea" providerId="ADAL" clId="{DB31A574-58FC-4CDD-BF97-9D6D489C9A28}" dt="2023-06-26T16:32:12.486" v="2" actId="47"/>
        <pc:sldMkLst>
          <pc:docMk/>
          <pc:sldMk cId="2452446728" sldId="633"/>
        </pc:sldMkLst>
      </pc:sldChg>
      <pc:sldChg chg="del">
        <pc:chgData name="Evans, Abby" userId="069f527c-c520-4d72-99fe-6355e3b3acea" providerId="ADAL" clId="{DB31A574-58FC-4CDD-BF97-9D6D489C9A28}" dt="2023-06-26T16:32:12.486" v="2" actId="47"/>
        <pc:sldMkLst>
          <pc:docMk/>
          <pc:sldMk cId="3497166454" sldId="634"/>
        </pc:sldMkLst>
      </pc:sldChg>
      <pc:sldChg chg="del">
        <pc:chgData name="Evans, Abby" userId="069f527c-c520-4d72-99fe-6355e3b3acea" providerId="ADAL" clId="{DB31A574-58FC-4CDD-BF97-9D6D489C9A28}" dt="2023-06-26T16:32:12.486" v="2" actId="47"/>
        <pc:sldMkLst>
          <pc:docMk/>
          <pc:sldMk cId="1743504754" sldId="635"/>
        </pc:sldMkLst>
      </pc:sldChg>
      <pc:sldChg chg="del">
        <pc:chgData name="Evans, Abby" userId="069f527c-c520-4d72-99fe-6355e3b3acea" providerId="ADAL" clId="{DB31A574-58FC-4CDD-BF97-9D6D489C9A28}" dt="2023-06-26T16:32:12.486" v="2" actId="47"/>
        <pc:sldMkLst>
          <pc:docMk/>
          <pc:sldMk cId="187026171" sldId="636"/>
        </pc:sldMkLst>
      </pc:sldChg>
      <pc:sldChg chg="del">
        <pc:chgData name="Evans, Abby" userId="069f527c-c520-4d72-99fe-6355e3b3acea" providerId="ADAL" clId="{DB31A574-58FC-4CDD-BF97-9D6D489C9A28}" dt="2023-06-26T16:32:12.486" v="2" actId="47"/>
        <pc:sldMkLst>
          <pc:docMk/>
          <pc:sldMk cId="682529264" sldId="637"/>
        </pc:sldMkLst>
      </pc:sldChg>
      <pc:sldChg chg="del">
        <pc:chgData name="Evans, Abby" userId="069f527c-c520-4d72-99fe-6355e3b3acea" providerId="ADAL" clId="{DB31A574-58FC-4CDD-BF97-9D6D489C9A28}" dt="2023-06-26T16:32:12.486" v="2" actId="47"/>
        <pc:sldMkLst>
          <pc:docMk/>
          <pc:sldMk cId="2546828800" sldId="638"/>
        </pc:sldMkLst>
      </pc:sldChg>
      <pc:sldChg chg="del">
        <pc:chgData name="Evans, Abby" userId="069f527c-c520-4d72-99fe-6355e3b3acea" providerId="ADAL" clId="{DB31A574-58FC-4CDD-BF97-9D6D489C9A28}" dt="2023-06-26T16:32:12.486" v="2" actId="47"/>
        <pc:sldMkLst>
          <pc:docMk/>
          <pc:sldMk cId="2637831489" sldId="639"/>
        </pc:sldMkLst>
      </pc:sldChg>
      <pc:sldChg chg="del">
        <pc:chgData name="Evans, Abby" userId="069f527c-c520-4d72-99fe-6355e3b3acea" providerId="ADAL" clId="{DB31A574-58FC-4CDD-BF97-9D6D489C9A28}" dt="2023-06-26T16:32:12.486" v="2" actId="47"/>
        <pc:sldMkLst>
          <pc:docMk/>
          <pc:sldMk cId="1641634627" sldId="640"/>
        </pc:sldMkLst>
      </pc:sldChg>
      <pc:sldChg chg="del">
        <pc:chgData name="Evans, Abby" userId="069f527c-c520-4d72-99fe-6355e3b3acea" providerId="ADAL" clId="{DB31A574-58FC-4CDD-BF97-9D6D489C9A28}" dt="2023-06-26T16:32:12.486" v="2" actId="47"/>
        <pc:sldMkLst>
          <pc:docMk/>
          <pc:sldMk cId="411429638" sldId="641"/>
        </pc:sldMkLst>
      </pc:sldChg>
      <pc:sldChg chg="del">
        <pc:chgData name="Evans, Abby" userId="069f527c-c520-4d72-99fe-6355e3b3acea" providerId="ADAL" clId="{DB31A574-58FC-4CDD-BF97-9D6D489C9A28}" dt="2023-06-26T16:32:07.359" v="0" actId="47"/>
        <pc:sldMkLst>
          <pc:docMk/>
          <pc:sldMk cId="3922664917" sldId="643"/>
        </pc:sldMkLst>
      </pc:sldChg>
      <pc:sldChg chg="del">
        <pc:chgData name="Evans, Abby" userId="069f527c-c520-4d72-99fe-6355e3b3acea" providerId="ADAL" clId="{DB31A574-58FC-4CDD-BF97-9D6D489C9A28}" dt="2023-06-26T16:32:13.327" v="3" actId="47"/>
        <pc:sldMkLst>
          <pc:docMk/>
          <pc:sldMk cId="3842958339" sldId="20007"/>
        </pc:sldMkLst>
      </pc:sldChg>
      <pc:sldChg chg="del">
        <pc:chgData name="Evans, Abby" userId="069f527c-c520-4d72-99fe-6355e3b3acea" providerId="ADAL" clId="{DB31A574-58FC-4CDD-BF97-9D6D489C9A28}" dt="2023-06-26T16:32:13.327" v="3" actId="47"/>
        <pc:sldMkLst>
          <pc:docMk/>
          <pc:sldMk cId="676621122" sldId="20030"/>
        </pc:sldMkLst>
      </pc:sldChg>
      <pc:sldChg chg="del">
        <pc:chgData name="Evans, Abby" userId="069f527c-c520-4d72-99fe-6355e3b3acea" providerId="ADAL" clId="{DB31A574-58FC-4CDD-BF97-9D6D489C9A28}" dt="2023-06-26T16:32:13.327" v="3" actId="47"/>
        <pc:sldMkLst>
          <pc:docMk/>
          <pc:sldMk cId="3909035245" sldId="20049"/>
        </pc:sldMkLst>
      </pc:sldChg>
      <pc:sldChg chg="del">
        <pc:chgData name="Evans, Abby" userId="069f527c-c520-4d72-99fe-6355e3b3acea" providerId="ADAL" clId="{DB31A574-58FC-4CDD-BF97-9D6D489C9A28}" dt="2023-06-26T16:32:13.327" v="3" actId="47"/>
        <pc:sldMkLst>
          <pc:docMk/>
          <pc:sldMk cId="3021999235" sldId="20050"/>
        </pc:sldMkLst>
      </pc:sldChg>
      <pc:sldChg chg="del">
        <pc:chgData name="Evans, Abby" userId="069f527c-c520-4d72-99fe-6355e3b3acea" providerId="ADAL" clId="{DB31A574-58FC-4CDD-BF97-9D6D489C9A28}" dt="2023-06-26T16:32:07.359" v="0" actId="47"/>
        <pc:sldMkLst>
          <pc:docMk/>
          <pc:sldMk cId="3053622486" sldId="20067"/>
        </pc:sldMkLst>
      </pc:sldChg>
      <pc:sldChg chg="del">
        <pc:chgData name="Evans, Abby" userId="069f527c-c520-4d72-99fe-6355e3b3acea" providerId="ADAL" clId="{DB31A574-58FC-4CDD-BF97-9D6D489C9A28}" dt="2023-06-26T16:32:11.588" v="1" actId="47"/>
        <pc:sldMkLst>
          <pc:docMk/>
          <pc:sldMk cId="3823399547" sldId="20068"/>
        </pc:sldMkLst>
      </pc:sldChg>
      <pc:sldChg chg="del">
        <pc:chgData name="Evans, Abby" userId="069f527c-c520-4d72-99fe-6355e3b3acea" providerId="ADAL" clId="{DB31A574-58FC-4CDD-BF97-9D6D489C9A28}" dt="2023-06-26T16:32:12.486" v="2" actId="47"/>
        <pc:sldMkLst>
          <pc:docMk/>
          <pc:sldMk cId="2788739219" sldId="20069"/>
        </pc:sldMkLst>
      </pc:sldChg>
      <pc:sldChg chg="del">
        <pc:chgData name="Evans, Abby" userId="069f527c-c520-4d72-99fe-6355e3b3acea" providerId="ADAL" clId="{DB31A574-58FC-4CDD-BF97-9D6D489C9A28}" dt="2023-06-26T16:32:13.327" v="3" actId="47"/>
        <pc:sldMkLst>
          <pc:docMk/>
          <pc:sldMk cId="2978818402" sldId="20111"/>
        </pc:sldMkLst>
      </pc:sldChg>
      <pc:sldChg chg="del">
        <pc:chgData name="Evans, Abby" userId="069f527c-c520-4d72-99fe-6355e3b3acea" providerId="ADAL" clId="{DB31A574-58FC-4CDD-BF97-9D6D489C9A28}" dt="2023-06-26T16:32:13.327" v="3" actId="47"/>
        <pc:sldMkLst>
          <pc:docMk/>
          <pc:sldMk cId="2554311084" sldId="20112"/>
        </pc:sldMkLst>
      </pc:sldChg>
      <pc:sldChg chg="del">
        <pc:chgData name="Evans, Abby" userId="069f527c-c520-4d72-99fe-6355e3b3acea" providerId="ADAL" clId="{DB31A574-58FC-4CDD-BF97-9D6D489C9A28}" dt="2023-06-26T16:32:13.327" v="3" actId="47"/>
        <pc:sldMkLst>
          <pc:docMk/>
          <pc:sldMk cId="3117560036" sldId="20114"/>
        </pc:sldMkLst>
      </pc:sldChg>
      <pc:sldChg chg="del">
        <pc:chgData name="Evans, Abby" userId="069f527c-c520-4d72-99fe-6355e3b3acea" providerId="ADAL" clId="{DB31A574-58FC-4CDD-BF97-9D6D489C9A28}" dt="2023-06-26T16:32:13.327" v="3" actId="47"/>
        <pc:sldMkLst>
          <pc:docMk/>
          <pc:sldMk cId="1490132701" sldId="20116"/>
        </pc:sldMkLst>
      </pc:sldChg>
      <pc:sldChg chg="del">
        <pc:chgData name="Evans, Abby" userId="069f527c-c520-4d72-99fe-6355e3b3acea" providerId="ADAL" clId="{DB31A574-58FC-4CDD-BF97-9D6D489C9A28}" dt="2023-06-26T16:32:07.359" v="0" actId="47"/>
        <pc:sldMkLst>
          <pc:docMk/>
          <pc:sldMk cId="3845417612" sldId="20117"/>
        </pc:sldMkLst>
      </pc:sldChg>
      <pc:sldChg chg="del">
        <pc:chgData name="Evans, Abby" userId="069f527c-c520-4d72-99fe-6355e3b3acea" providerId="ADAL" clId="{DB31A574-58FC-4CDD-BF97-9D6D489C9A28}" dt="2023-06-26T16:32:07.359" v="0" actId="47"/>
        <pc:sldMkLst>
          <pc:docMk/>
          <pc:sldMk cId="3836465022" sldId="2147477133"/>
        </pc:sldMkLst>
      </pc:sldChg>
      <pc:sldChg chg="del">
        <pc:chgData name="Evans, Abby" userId="069f527c-c520-4d72-99fe-6355e3b3acea" providerId="ADAL" clId="{DB31A574-58FC-4CDD-BF97-9D6D489C9A28}" dt="2023-06-26T16:32:07.359" v="0" actId="47"/>
        <pc:sldMkLst>
          <pc:docMk/>
          <pc:sldMk cId="1735881229" sldId="2147477134"/>
        </pc:sldMkLst>
      </pc:sldChg>
      <pc:sldChg chg="del">
        <pc:chgData name="Evans, Abby" userId="069f527c-c520-4d72-99fe-6355e3b3acea" providerId="ADAL" clId="{DB31A574-58FC-4CDD-BF97-9D6D489C9A28}" dt="2023-06-26T16:32:07.359" v="0" actId="47"/>
        <pc:sldMkLst>
          <pc:docMk/>
          <pc:sldMk cId="730855368" sldId="2147477135"/>
        </pc:sldMkLst>
      </pc:sldChg>
      <pc:sldChg chg="del">
        <pc:chgData name="Evans, Abby" userId="069f527c-c520-4d72-99fe-6355e3b3acea" providerId="ADAL" clId="{DB31A574-58FC-4CDD-BF97-9D6D489C9A28}" dt="2023-06-26T16:32:07.359" v="0" actId="47"/>
        <pc:sldMkLst>
          <pc:docMk/>
          <pc:sldMk cId="3515221141" sldId="2147477136"/>
        </pc:sldMkLst>
      </pc:sldChg>
      <pc:sldChg chg="del">
        <pc:chgData name="Evans, Abby" userId="069f527c-c520-4d72-99fe-6355e3b3acea" providerId="ADAL" clId="{DB31A574-58FC-4CDD-BF97-9D6D489C9A28}" dt="2023-06-26T16:32:14.138" v="4" actId="47"/>
        <pc:sldMkLst>
          <pc:docMk/>
          <pc:sldMk cId="1957998837" sldId="2147477137"/>
        </pc:sldMkLst>
      </pc:sldChg>
      <pc:sldChg chg="modNotesTx">
        <pc:chgData name="Evans, Abby" userId="069f527c-c520-4d72-99fe-6355e3b3acea" providerId="ADAL" clId="{DB31A574-58FC-4CDD-BF97-9D6D489C9A28}" dt="2023-06-26T16:33:25.689" v="21" actId="20577"/>
        <pc:sldMkLst>
          <pc:docMk/>
          <pc:sldMk cId="1585177897" sldId="2147477149"/>
        </pc:sldMkLst>
      </pc:sldChg>
      <pc:sldChg chg="modNotesTx">
        <pc:chgData name="Evans, Abby" userId="069f527c-c520-4d72-99fe-6355e3b3acea" providerId="ADAL" clId="{DB31A574-58FC-4CDD-BF97-9D6D489C9A28}" dt="2023-06-26T16:33:23.377" v="20" actId="20577"/>
        <pc:sldMkLst>
          <pc:docMk/>
          <pc:sldMk cId="3432101844" sldId="2147477151"/>
        </pc:sldMkLst>
      </pc:sldChg>
      <pc:sldChg chg="modNotesTx">
        <pc:chgData name="Evans, Abby" userId="069f527c-c520-4d72-99fe-6355e3b3acea" providerId="ADAL" clId="{DB31A574-58FC-4CDD-BF97-9D6D489C9A28}" dt="2023-06-26T16:33:11.369" v="17" actId="20577"/>
        <pc:sldMkLst>
          <pc:docMk/>
          <pc:sldMk cId="1209721841" sldId="2147477152"/>
        </pc:sldMkLst>
      </pc:sldChg>
      <pc:sldChg chg="modNotesTx">
        <pc:chgData name="Evans, Abby" userId="069f527c-c520-4d72-99fe-6355e3b3acea" providerId="ADAL" clId="{DB31A574-58FC-4CDD-BF97-9D6D489C9A28}" dt="2023-06-26T16:33:09.147" v="16" actId="20577"/>
        <pc:sldMkLst>
          <pc:docMk/>
          <pc:sldMk cId="1942641591" sldId="2147477153"/>
        </pc:sldMkLst>
      </pc:sldChg>
      <pc:sldChg chg="modNotesTx">
        <pc:chgData name="Evans, Abby" userId="069f527c-c520-4d72-99fe-6355e3b3acea" providerId="ADAL" clId="{DB31A574-58FC-4CDD-BF97-9D6D489C9A28}" dt="2023-06-26T16:33:07.198" v="15" actId="20577"/>
        <pc:sldMkLst>
          <pc:docMk/>
          <pc:sldMk cId="2096786373" sldId="2147477154"/>
        </pc:sldMkLst>
      </pc:sldChg>
      <pc:sldChg chg="modNotesTx">
        <pc:chgData name="Evans, Abby" userId="069f527c-c520-4d72-99fe-6355e3b3acea" providerId="ADAL" clId="{DB31A574-58FC-4CDD-BF97-9D6D489C9A28}" dt="2023-06-26T16:33:02.792" v="14" actId="20577"/>
        <pc:sldMkLst>
          <pc:docMk/>
          <pc:sldMk cId="3625452417" sldId="2147477155"/>
        </pc:sldMkLst>
      </pc:sldChg>
      <pc:sldChg chg="modNotesTx">
        <pc:chgData name="Evans, Abby" userId="069f527c-c520-4d72-99fe-6355e3b3acea" providerId="ADAL" clId="{DB31A574-58FC-4CDD-BF97-9D6D489C9A28}" dt="2023-06-26T16:32:44.284" v="12" actId="20577"/>
        <pc:sldMkLst>
          <pc:docMk/>
          <pc:sldMk cId="2213456793" sldId="2147477157"/>
        </pc:sldMkLst>
      </pc:sldChg>
      <pc:sldChg chg="modNotesTx">
        <pc:chgData name="Evans, Abby" userId="069f527c-c520-4d72-99fe-6355e3b3acea" providerId="ADAL" clId="{DB31A574-58FC-4CDD-BF97-9D6D489C9A28}" dt="2023-06-26T16:32:40.378" v="11" actId="20577"/>
        <pc:sldMkLst>
          <pc:docMk/>
          <pc:sldMk cId="2279839773" sldId="2147477158"/>
        </pc:sldMkLst>
      </pc:sldChg>
      <pc:sldChg chg="modNotesTx">
        <pc:chgData name="Evans, Abby" userId="069f527c-c520-4d72-99fe-6355e3b3acea" providerId="ADAL" clId="{DB31A574-58FC-4CDD-BF97-9D6D489C9A28}" dt="2023-06-26T16:32:37.597" v="10" actId="20577"/>
        <pc:sldMkLst>
          <pc:docMk/>
          <pc:sldMk cId="4113426661" sldId="2147477159"/>
        </pc:sldMkLst>
      </pc:sldChg>
      <pc:sldChg chg="modNotesTx">
        <pc:chgData name="Evans, Abby" userId="069f527c-c520-4d72-99fe-6355e3b3acea" providerId="ADAL" clId="{DB31A574-58FC-4CDD-BF97-9D6D489C9A28}" dt="2023-06-26T16:32:34.978" v="9" actId="20577"/>
        <pc:sldMkLst>
          <pc:docMk/>
          <pc:sldMk cId="3074679400" sldId="2147477160"/>
        </pc:sldMkLst>
      </pc:sldChg>
      <pc:sldChg chg="modNotesTx">
        <pc:chgData name="Evans, Abby" userId="069f527c-c520-4d72-99fe-6355e3b3acea" providerId="ADAL" clId="{DB31A574-58FC-4CDD-BF97-9D6D489C9A28}" dt="2023-06-26T16:32:32.189" v="8" actId="20577"/>
        <pc:sldMkLst>
          <pc:docMk/>
          <pc:sldMk cId="3385391819" sldId="2147477161"/>
        </pc:sldMkLst>
      </pc:sldChg>
      <pc:sldChg chg="modNotesTx">
        <pc:chgData name="Evans, Abby" userId="069f527c-c520-4d72-99fe-6355e3b3acea" providerId="ADAL" clId="{DB31A574-58FC-4CDD-BF97-9D6D489C9A28}" dt="2023-06-26T16:32:24.509" v="7" actId="20577"/>
        <pc:sldMkLst>
          <pc:docMk/>
          <pc:sldMk cId="4027798976" sldId="2147477167"/>
        </pc:sldMkLst>
      </pc:sldChg>
      <pc:sldChg chg="modNotesTx">
        <pc:chgData name="Evans, Abby" userId="069f527c-c520-4d72-99fe-6355e3b3acea" providerId="ADAL" clId="{DB31A574-58FC-4CDD-BF97-9D6D489C9A28}" dt="2023-06-26T16:32:22.176" v="6" actId="20577"/>
        <pc:sldMkLst>
          <pc:docMk/>
          <pc:sldMk cId="3240905468" sldId="2147477168"/>
        </pc:sldMkLst>
      </pc:sldChg>
      <pc:sldChg chg="del">
        <pc:chgData name="Evans, Abby" userId="069f527c-c520-4d72-99fe-6355e3b3acea" providerId="ADAL" clId="{DB31A574-58FC-4CDD-BF97-9D6D489C9A28}" dt="2023-06-26T16:32:13.327" v="3" actId="47"/>
        <pc:sldMkLst>
          <pc:docMk/>
          <pc:sldMk cId="1245332708" sldId="2147477176"/>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3.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3.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B7112-34FD-43AF-A2EC-E0EED939486A}" type="doc">
      <dgm:prSet loTypeId="urn:microsoft.com/office/officeart/2005/8/layout/hChevron3" loCatId="process" qsTypeId="urn:microsoft.com/office/officeart/2005/8/quickstyle/simple1" qsCatId="simple" csTypeId="urn:microsoft.com/office/officeart/2005/8/colors/accent3_2" csCatId="accent3" phldr="1"/>
      <dgm:spPr/>
      <dgm:t>
        <a:bodyPr/>
        <a:lstStyle/>
        <a:p>
          <a:endParaRPr lang="en-US"/>
        </a:p>
      </dgm:t>
    </dgm:pt>
    <dgm:pt modelId="{6142B43B-8A2A-4E9F-9A0D-FF9115B934C9}">
      <dgm:prSet/>
      <dgm:spPr/>
      <dgm:t>
        <a:bodyPr/>
        <a:lstStyle/>
        <a:p>
          <a:r>
            <a:rPr lang="en-US"/>
            <a:t>Like most of our patients there are MULTIPLE contributors to obesity</a:t>
          </a:r>
          <a:br>
            <a:rPr lang="en-US"/>
          </a:br>
          <a:endParaRPr lang="en-US"/>
        </a:p>
      </dgm:t>
    </dgm:pt>
    <dgm:pt modelId="{B423E162-378E-4EED-B190-9BDE96705C0D}" type="parTrans" cxnId="{4B05ECF5-7134-4008-9440-ADC65E216439}">
      <dgm:prSet/>
      <dgm:spPr/>
      <dgm:t>
        <a:bodyPr/>
        <a:lstStyle/>
        <a:p>
          <a:endParaRPr lang="en-US"/>
        </a:p>
      </dgm:t>
    </dgm:pt>
    <dgm:pt modelId="{EBBD8D5F-D428-4A47-98D8-C7942B6593CE}" type="sibTrans" cxnId="{4B05ECF5-7134-4008-9440-ADC65E216439}">
      <dgm:prSet/>
      <dgm:spPr/>
      <dgm:t>
        <a:bodyPr/>
        <a:lstStyle/>
        <a:p>
          <a:endParaRPr lang="en-US"/>
        </a:p>
      </dgm:t>
    </dgm:pt>
    <dgm:pt modelId="{05633A75-B2C3-4F70-90CB-9EE2377DA69D}">
      <dgm:prSet/>
      <dgm:spPr/>
      <dgm:t>
        <a:bodyPr/>
        <a:lstStyle/>
        <a:p>
          <a:r>
            <a:rPr lang="en-US" dirty="0"/>
            <a:t>Biological – family history (genetic), gestational diabetes</a:t>
          </a:r>
          <a:br>
            <a:rPr lang="en-US" dirty="0"/>
          </a:br>
          <a:endParaRPr lang="en-US" dirty="0"/>
        </a:p>
      </dgm:t>
    </dgm:pt>
    <dgm:pt modelId="{FD83FA42-86FB-4FB1-BF86-2604ED6A80D6}" type="parTrans" cxnId="{162E3A34-B668-48C9-ACC6-AF9477F30CF3}">
      <dgm:prSet/>
      <dgm:spPr/>
      <dgm:t>
        <a:bodyPr/>
        <a:lstStyle/>
        <a:p>
          <a:endParaRPr lang="en-US"/>
        </a:p>
      </dgm:t>
    </dgm:pt>
    <dgm:pt modelId="{DEDF0F14-81DA-4413-9B52-68CF9A7CD60B}" type="sibTrans" cxnId="{162E3A34-B668-48C9-ACC6-AF9477F30CF3}">
      <dgm:prSet/>
      <dgm:spPr/>
      <dgm:t>
        <a:bodyPr/>
        <a:lstStyle/>
        <a:p>
          <a:endParaRPr lang="en-US"/>
        </a:p>
      </dgm:t>
    </dgm:pt>
    <dgm:pt modelId="{417D4F6C-FF7F-4247-B9AC-8ACC4907716F}">
      <dgm:prSet/>
      <dgm:spPr/>
      <dgm:t>
        <a:bodyPr/>
        <a:lstStyle/>
        <a:p>
          <a:r>
            <a:rPr lang="en-US"/>
            <a:t>Socioeconomic – food insecurity</a:t>
          </a:r>
          <a:br>
            <a:rPr lang="en-US"/>
          </a:br>
          <a:endParaRPr lang="en-US"/>
        </a:p>
      </dgm:t>
    </dgm:pt>
    <dgm:pt modelId="{6DB8BAC0-960A-4AAA-B80A-C067C841540E}" type="parTrans" cxnId="{7C5CA355-B1CF-4BE5-8127-AC3990B1215C}">
      <dgm:prSet/>
      <dgm:spPr/>
      <dgm:t>
        <a:bodyPr/>
        <a:lstStyle/>
        <a:p>
          <a:endParaRPr lang="en-US"/>
        </a:p>
      </dgm:t>
    </dgm:pt>
    <dgm:pt modelId="{AA0D0B1C-04F6-417F-8F96-90C777A5B816}" type="sibTrans" cxnId="{7C5CA355-B1CF-4BE5-8127-AC3990B1215C}">
      <dgm:prSet/>
      <dgm:spPr/>
      <dgm:t>
        <a:bodyPr/>
        <a:lstStyle/>
        <a:p>
          <a:endParaRPr lang="en-US"/>
        </a:p>
      </dgm:t>
    </dgm:pt>
    <dgm:pt modelId="{6A646FB7-9062-4B7A-8CE6-154587AFCF22}">
      <dgm:prSet/>
      <dgm:spPr/>
      <dgm:t>
        <a:bodyPr/>
        <a:lstStyle/>
        <a:p>
          <a:r>
            <a:rPr lang="en-US"/>
            <a:t>Behavioral – depression, over-eating and sedentary behavior</a:t>
          </a:r>
        </a:p>
      </dgm:t>
    </dgm:pt>
    <dgm:pt modelId="{B04E9750-86E1-4CDF-86A5-DFC70F26CE87}" type="parTrans" cxnId="{DF3CA63E-34F5-4057-8FBE-36EEEA3F3C8A}">
      <dgm:prSet/>
      <dgm:spPr/>
      <dgm:t>
        <a:bodyPr/>
        <a:lstStyle/>
        <a:p>
          <a:endParaRPr lang="en-US"/>
        </a:p>
      </dgm:t>
    </dgm:pt>
    <dgm:pt modelId="{0A12A2B2-4423-407A-9C62-FC8AFF770594}" type="sibTrans" cxnId="{DF3CA63E-34F5-4057-8FBE-36EEEA3F3C8A}">
      <dgm:prSet/>
      <dgm:spPr/>
      <dgm:t>
        <a:bodyPr/>
        <a:lstStyle/>
        <a:p>
          <a:endParaRPr lang="en-US"/>
        </a:p>
      </dgm:t>
    </dgm:pt>
    <dgm:pt modelId="{4C6B504F-CEB4-4E6E-9ECE-EFDF5A2F903E}" type="pres">
      <dgm:prSet presAssocID="{8E2B7112-34FD-43AF-A2EC-E0EED939486A}" presName="Name0" presStyleCnt="0">
        <dgm:presLayoutVars>
          <dgm:dir/>
          <dgm:resizeHandles val="exact"/>
        </dgm:presLayoutVars>
      </dgm:prSet>
      <dgm:spPr/>
    </dgm:pt>
    <dgm:pt modelId="{129DEF27-3509-49C6-9A15-BB88FF11B1DC}" type="pres">
      <dgm:prSet presAssocID="{6142B43B-8A2A-4E9F-9A0D-FF9115B934C9}" presName="parAndChTx" presStyleLbl="node1" presStyleIdx="0" presStyleCnt="1">
        <dgm:presLayoutVars>
          <dgm:bulletEnabled val="1"/>
        </dgm:presLayoutVars>
      </dgm:prSet>
      <dgm:spPr/>
    </dgm:pt>
  </dgm:ptLst>
  <dgm:cxnLst>
    <dgm:cxn modelId="{C6FDB217-FD9A-4E16-A072-94F1888435F9}" type="presOf" srcId="{6142B43B-8A2A-4E9F-9A0D-FF9115B934C9}" destId="{129DEF27-3509-49C6-9A15-BB88FF11B1DC}" srcOrd="0" destOrd="0" presId="urn:microsoft.com/office/officeart/2005/8/layout/hChevron3"/>
    <dgm:cxn modelId="{162E3A34-B668-48C9-ACC6-AF9477F30CF3}" srcId="{6142B43B-8A2A-4E9F-9A0D-FF9115B934C9}" destId="{05633A75-B2C3-4F70-90CB-9EE2377DA69D}" srcOrd="0" destOrd="0" parTransId="{FD83FA42-86FB-4FB1-BF86-2604ED6A80D6}" sibTransId="{DEDF0F14-81DA-4413-9B52-68CF9A7CD60B}"/>
    <dgm:cxn modelId="{323B3F39-C964-457B-B0C0-E457CFF1373E}" type="presOf" srcId="{6A646FB7-9062-4B7A-8CE6-154587AFCF22}" destId="{129DEF27-3509-49C6-9A15-BB88FF11B1DC}" srcOrd="0" destOrd="3" presId="urn:microsoft.com/office/officeart/2005/8/layout/hChevron3"/>
    <dgm:cxn modelId="{DF3CA63E-34F5-4057-8FBE-36EEEA3F3C8A}" srcId="{6142B43B-8A2A-4E9F-9A0D-FF9115B934C9}" destId="{6A646FB7-9062-4B7A-8CE6-154587AFCF22}" srcOrd="2" destOrd="0" parTransId="{B04E9750-86E1-4CDF-86A5-DFC70F26CE87}" sibTransId="{0A12A2B2-4423-407A-9C62-FC8AFF770594}"/>
    <dgm:cxn modelId="{7C5CA355-B1CF-4BE5-8127-AC3990B1215C}" srcId="{6142B43B-8A2A-4E9F-9A0D-FF9115B934C9}" destId="{417D4F6C-FF7F-4247-B9AC-8ACC4907716F}" srcOrd="1" destOrd="0" parTransId="{6DB8BAC0-960A-4AAA-B80A-C067C841540E}" sibTransId="{AA0D0B1C-04F6-417F-8F96-90C777A5B816}"/>
    <dgm:cxn modelId="{2121E2AD-21A1-4B3F-B5CF-CC98C974F6B4}" type="presOf" srcId="{417D4F6C-FF7F-4247-B9AC-8ACC4907716F}" destId="{129DEF27-3509-49C6-9A15-BB88FF11B1DC}" srcOrd="0" destOrd="2" presId="urn:microsoft.com/office/officeart/2005/8/layout/hChevron3"/>
    <dgm:cxn modelId="{07D534E0-8F92-4E8B-A169-55DBA03A9564}" type="presOf" srcId="{8E2B7112-34FD-43AF-A2EC-E0EED939486A}" destId="{4C6B504F-CEB4-4E6E-9ECE-EFDF5A2F903E}" srcOrd="0" destOrd="0" presId="urn:microsoft.com/office/officeart/2005/8/layout/hChevron3"/>
    <dgm:cxn modelId="{4B05ECF5-7134-4008-9440-ADC65E216439}" srcId="{8E2B7112-34FD-43AF-A2EC-E0EED939486A}" destId="{6142B43B-8A2A-4E9F-9A0D-FF9115B934C9}" srcOrd="0" destOrd="0" parTransId="{B423E162-378E-4EED-B190-9BDE96705C0D}" sibTransId="{EBBD8D5F-D428-4A47-98D8-C7942B6593CE}"/>
    <dgm:cxn modelId="{7F1FF5F7-29C9-445E-AFEA-E4DEE4DB5E77}" type="presOf" srcId="{05633A75-B2C3-4F70-90CB-9EE2377DA69D}" destId="{129DEF27-3509-49C6-9A15-BB88FF11B1DC}" srcOrd="0" destOrd="1" presId="urn:microsoft.com/office/officeart/2005/8/layout/hChevron3"/>
    <dgm:cxn modelId="{1B9493BD-8E1C-4C94-AFB4-CB1AD3B081CC}" type="presParOf" srcId="{4C6B504F-CEB4-4E6E-9ECE-EFDF5A2F903E}" destId="{129DEF27-3509-49C6-9A15-BB88FF11B1D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BB6F3-655B-4206-B8C9-74CEB75B6717}"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8259753E-35AA-4943-9911-E4DBBAAA7D63}">
      <dgm:prSet/>
      <dgm:spPr/>
      <dgm:t>
        <a:bodyPr/>
        <a:lstStyle/>
        <a:p>
          <a:pPr>
            <a:defRPr b="1"/>
          </a:pPr>
          <a:r>
            <a:rPr lang="en-US" b="1"/>
            <a:t>You have identified acute concerns regarding mild depression, school bullying, and disordered eating behaviors </a:t>
          </a:r>
        </a:p>
      </dgm:t>
    </dgm:pt>
    <dgm:pt modelId="{A10769D8-5BB7-4AD6-BAD3-79C1213B0463}" type="parTrans" cxnId="{62F7452C-1435-45DB-9F2F-F704EED16097}">
      <dgm:prSet/>
      <dgm:spPr/>
      <dgm:t>
        <a:bodyPr/>
        <a:lstStyle/>
        <a:p>
          <a:endParaRPr lang="en-US"/>
        </a:p>
      </dgm:t>
    </dgm:pt>
    <dgm:pt modelId="{2AE90DF1-F308-46E1-9ADD-C401B98216BF}" type="sibTrans" cxnId="{62F7452C-1435-45DB-9F2F-F704EED16097}">
      <dgm:prSet/>
      <dgm:spPr/>
      <dgm:t>
        <a:bodyPr/>
        <a:lstStyle/>
        <a:p>
          <a:endParaRPr lang="en-US"/>
        </a:p>
      </dgm:t>
    </dgm:pt>
    <dgm:pt modelId="{B3F70222-6CED-4829-B939-CD4D19447E52}">
      <dgm:prSet custT="1"/>
      <dgm:spPr/>
      <dgm:t>
        <a:bodyPr/>
        <a:lstStyle/>
        <a:p>
          <a:endParaRPr lang="en-US" sz="1400" b="1"/>
        </a:p>
      </dgm:t>
    </dgm:pt>
    <dgm:pt modelId="{4ABF5AEF-BFA1-4CF7-9650-3F0245922F52}" type="parTrans" cxnId="{B16312ED-791C-4CB7-9F9B-9140D4FC3E44}">
      <dgm:prSet/>
      <dgm:spPr/>
      <dgm:t>
        <a:bodyPr/>
        <a:lstStyle/>
        <a:p>
          <a:endParaRPr lang="en-US"/>
        </a:p>
      </dgm:t>
    </dgm:pt>
    <dgm:pt modelId="{0825F09A-C277-47BA-9512-3C5DD812E0F3}" type="sibTrans" cxnId="{B16312ED-791C-4CB7-9F9B-9140D4FC3E44}">
      <dgm:prSet/>
      <dgm:spPr/>
      <dgm:t>
        <a:bodyPr/>
        <a:lstStyle/>
        <a:p>
          <a:endParaRPr lang="en-US"/>
        </a:p>
      </dgm:t>
    </dgm:pt>
    <dgm:pt modelId="{7106C003-ABFD-41FE-B2EC-D801F881C99A}">
      <dgm:prSet/>
      <dgm:spPr/>
      <dgm:t>
        <a:bodyPr/>
        <a:lstStyle/>
        <a:p>
          <a:pPr>
            <a:defRPr b="1"/>
          </a:pPr>
          <a:r>
            <a:rPr lang="en-US" b="1"/>
            <a:t>Referral to mental health resources is practice dependent but addressing her mental health is the first step in treating depression which is driving disordered eating</a:t>
          </a:r>
          <a:endParaRPr lang="en-US"/>
        </a:p>
      </dgm:t>
    </dgm:pt>
    <dgm:pt modelId="{A8C31068-8FB9-4374-A3C0-6C1779600A88}" type="parTrans" cxnId="{DD872A14-41B0-4CD4-BA69-7A93C3CBE310}">
      <dgm:prSet/>
      <dgm:spPr/>
      <dgm:t>
        <a:bodyPr/>
        <a:lstStyle/>
        <a:p>
          <a:endParaRPr lang="en-US"/>
        </a:p>
      </dgm:t>
    </dgm:pt>
    <dgm:pt modelId="{0EB19E8C-DA08-48F5-BAB9-3A35C6CFFF7E}" type="sibTrans" cxnId="{DD872A14-41B0-4CD4-BA69-7A93C3CBE310}">
      <dgm:prSet/>
      <dgm:spPr/>
      <dgm:t>
        <a:bodyPr/>
        <a:lstStyle/>
        <a:p>
          <a:endParaRPr lang="en-US"/>
        </a:p>
      </dgm:t>
    </dgm:pt>
    <dgm:pt modelId="{03D03AB6-0C4B-4D23-B292-03F4615FFFE8}">
      <dgm:prSet/>
      <dgm:spPr/>
      <dgm:t>
        <a:bodyPr/>
        <a:lstStyle/>
        <a:p>
          <a:pPr>
            <a:defRPr b="1"/>
          </a:pPr>
          <a:r>
            <a:rPr lang="en-US" b="1"/>
            <a:t>We also noted food insecurity on screening, you were also able to provide the families with local food access resources to supplement their groceries  </a:t>
          </a:r>
          <a:endParaRPr lang="en-US"/>
        </a:p>
      </dgm:t>
    </dgm:pt>
    <dgm:pt modelId="{1D0BBCA3-F390-4FBD-916F-D54CCDAA75DC}" type="parTrans" cxnId="{6E458EF5-182B-4877-94FC-A9BF3914183F}">
      <dgm:prSet/>
      <dgm:spPr/>
      <dgm:t>
        <a:bodyPr/>
        <a:lstStyle/>
        <a:p>
          <a:endParaRPr lang="en-US"/>
        </a:p>
      </dgm:t>
    </dgm:pt>
    <dgm:pt modelId="{B51FCE13-0113-4C0A-B7A5-EC1E45E31DC7}" type="sibTrans" cxnId="{6E458EF5-182B-4877-94FC-A9BF3914183F}">
      <dgm:prSet/>
      <dgm:spPr/>
      <dgm:t>
        <a:bodyPr/>
        <a:lstStyle/>
        <a:p>
          <a:endParaRPr lang="en-US"/>
        </a:p>
      </dgm:t>
    </dgm:pt>
    <dgm:pt modelId="{80804A0C-50CE-4A9C-8A2E-9FDCC0C74023}" type="pres">
      <dgm:prSet presAssocID="{796BB6F3-655B-4206-B8C9-74CEB75B6717}" presName="root" presStyleCnt="0">
        <dgm:presLayoutVars>
          <dgm:dir/>
          <dgm:resizeHandles val="exact"/>
        </dgm:presLayoutVars>
      </dgm:prSet>
      <dgm:spPr/>
    </dgm:pt>
    <dgm:pt modelId="{02CBCE8E-99C1-4108-A7C5-71C420C8E398}" type="pres">
      <dgm:prSet presAssocID="{8259753E-35AA-4943-9911-E4DBBAAA7D63}" presName="compNode" presStyleCnt="0"/>
      <dgm:spPr/>
    </dgm:pt>
    <dgm:pt modelId="{CA08902C-20DF-4256-8D8E-9F945B21A479}" type="pres">
      <dgm:prSet presAssocID="{8259753E-35AA-4943-9911-E4DBBAAA7D63}" presName="iconRect" presStyleLbl="node1" presStyleIdx="0" presStyleCnt="3" custLinFactNeighborX="77856" custLinFactNeighborY="397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B0FAD115-BCC1-429C-A06A-FA7E74A3DE0D}" type="pres">
      <dgm:prSet presAssocID="{8259753E-35AA-4943-9911-E4DBBAAA7D63}" presName="iconSpace" presStyleCnt="0"/>
      <dgm:spPr/>
    </dgm:pt>
    <dgm:pt modelId="{7B02A10D-0A0C-4418-85CB-0293C1E3F7D6}" type="pres">
      <dgm:prSet presAssocID="{8259753E-35AA-4943-9911-E4DBBAAA7D63}" presName="parTx" presStyleLbl="revTx" presStyleIdx="0" presStyleCnt="6" custScaleY="96382" custLinFactNeighborX="1794" custLinFactNeighborY="23006">
        <dgm:presLayoutVars>
          <dgm:chMax val="0"/>
          <dgm:chPref val="0"/>
        </dgm:presLayoutVars>
      </dgm:prSet>
      <dgm:spPr/>
    </dgm:pt>
    <dgm:pt modelId="{1CD50572-FF99-4C8C-B346-531033D23E6A}" type="pres">
      <dgm:prSet presAssocID="{8259753E-35AA-4943-9911-E4DBBAAA7D63}" presName="txSpace" presStyleCnt="0"/>
      <dgm:spPr/>
    </dgm:pt>
    <dgm:pt modelId="{CAE72BD8-7909-484E-B916-210ABEADBADF}" type="pres">
      <dgm:prSet presAssocID="{8259753E-35AA-4943-9911-E4DBBAAA7D63}" presName="desTx" presStyleLbl="revTx" presStyleIdx="1" presStyleCnt="6" custFlipVert="0" custScaleY="2000000" custLinFactY="1800000" custLinFactNeighborX="14847" custLinFactNeighborY="1893195">
        <dgm:presLayoutVars/>
      </dgm:prSet>
      <dgm:spPr/>
    </dgm:pt>
    <dgm:pt modelId="{B108290C-AFFC-4AA0-834D-147342AF0AD1}" type="pres">
      <dgm:prSet presAssocID="{2AE90DF1-F308-46E1-9ADD-C401B98216BF}" presName="sibTrans" presStyleCnt="0"/>
      <dgm:spPr/>
    </dgm:pt>
    <dgm:pt modelId="{95217E6F-2E95-4063-AFC0-E2F4C172855B}" type="pres">
      <dgm:prSet presAssocID="{7106C003-ABFD-41FE-B2EC-D801F881C99A}" presName="compNode" presStyleCnt="0"/>
      <dgm:spPr/>
    </dgm:pt>
    <dgm:pt modelId="{70C6D41C-618F-4614-A2E6-FE4F42A7A8D7}" type="pres">
      <dgm:prSet presAssocID="{7106C003-ABFD-41FE-B2EC-D801F881C99A}" presName="iconRect" presStyleLbl="node1" presStyleIdx="1" presStyleCnt="3" custLinFactNeighborX="70491" custLinFactNeighborY="-8093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572D2C3A-7BFE-4C94-B61D-8A2CE73D849F}" type="pres">
      <dgm:prSet presAssocID="{7106C003-ABFD-41FE-B2EC-D801F881C99A}" presName="iconSpace" presStyleCnt="0"/>
      <dgm:spPr/>
    </dgm:pt>
    <dgm:pt modelId="{788F1A26-32C0-4800-883B-06476DAFB3ED}" type="pres">
      <dgm:prSet presAssocID="{7106C003-ABFD-41FE-B2EC-D801F881C99A}" presName="parTx" presStyleLbl="revTx" presStyleIdx="2" presStyleCnt="6" custLinFactY="-38858" custLinFactNeighborY="-100000">
        <dgm:presLayoutVars>
          <dgm:chMax val="0"/>
          <dgm:chPref val="0"/>
        </dgm:presLayoutVars>
      </dgm:prSet>
      <dgm:spPr/>
    </dgm:pt>
    <dgm:pt modelId="{6273EFF9-13E9-4B56-BFB3-31E6225DDB92}" type="pres">
      <dgm:prSet presAssocID="{7106C003-ABFD-41FE-B2EC-D801F881C99A}" presName="txSpace" presStyleCnt="0"/>
      <dgm:spPr/>
    </dgm:pt>
    <dgm:pt modelId="{C5199D25-BCE2-4B78-AD38-F13B7A281347}" type="pres">
      <dgm:prSet presAssocID="{7106C003-ABFD-41FE-B2EC-D801F881C99A}" presName="desTx" presStyleLbl="revTx" presStyleIdx="3" presStyleCnt="6">
        <dgm:presLayoutVars/>
      </dgm:prSet>
      <dgm:spPr/>
    </dgm:pt>
    <dgm:pt modelId="{6ED810FD-9853-478C-807D-58721E3E996B}" type="pres">
      <dgm:prSet presAssocID="{0EB19E8C-DA08-48F5-BAB9-3A35C6CFFF7E}" presName="sibTrans" presStyleCnt="0"/>
      <dgm:spPr/>
    </dgm:pt>
    <dgm:pt modelId="{11E81D3E-1033-4815-9670-9C78F5C025F4}" type="pres">
      <dgm:prSet presAssocID="{03D03AB6-0C4B-4D23-B292-03F4615FFFE8}" presName="compNode" presStyleCnt="0"/>
      <dgm:spPr/>
    </dgm:pt>
    <dgm:pt modelId="{2E6F5722-755A-4A31-85AF-CD3CEFF3E3E1}" type="pres">
      <dgm:prSet presAssocID="{03D03AB6-0C4B-4D23-B292-03F4615FFFE8}" presName="iconRect" presStyleLbl="node1" presStyleIdx="2" presStyleCnt="3" custLinFactNeighborX="78908" custLinFactNeighborY="-6516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ocado"/>
        </a:ext>
      </dgm:extLst>
    </dgm:pt>
    <dgm:pt modelId="{0088FAC9-978C-40A0-8A68-EEED21AE6EB2}" type="pres">
      <dgm:prSet presAssocID="{03D03AB6-0C4B-4D23-B292-03F4615FFFE8}" presName="iconSpace" presStyleCnt="0"/>
      <dgm:spPr/>
    </dgm:pt>
    <dgm:pt modelId="{85C8B012-B77E-4E3F-B4A3-F87CE83C8DB9}" type="pres">
      <dgm:prSet presAssocID="{03D03AB6-0C4B-4D23-B292-03F4615FFFE8}" presName="parTx" presStyleLbl="revTx" presStyleIdx="4" presStyleCnt="6" custLinFactY="-14775" custLinFactNeighborX="415" custLinFactNeighborY="-100000">
        <dgm:presLayoutVars>
          <dgm:chMax val="0"/>
          <dgm:chPref val="0"/>
        </dgm:presLayoutVars>
      </dgm:prSet>
      <dgm:spPr/>
    </dgm:pt>
    <dgm:pt modelId="{83ACB2B5-39DD-4B19-B0CC-FCAB641C2E10}" type="pres">
      <dgm:prSet presAssocID="{03D03AB6-0C4B-4D23-B292-03F4615FFFE8}" presName="txSpace" presStyleCnt="0"/>
      <dgm:spPr/>
    </dgm:pt>
    <dgm:pt modelId="{95BBF8B9-F2C5-408A-864F-77DDD94DF260}" type="pres">
      <dgm:prSet presAssocID="{03D03AB6-0C4B-4D23-B292-03F4615FFFE8}" presName="desTx" presStyleLbl="revTx" presStyleIdx="5" presStyleCnt="6">
        <dgm:presLayoutVars/>
      </dgm:prSet>
      <dgm:spPr/>
    </dgm:pt>
  </dgm:ptLst>
  <dgm:cxnLst>
    <dgm:cxn modelId="{E4EB9302-5CF4-40A1-AF49-3F2E0EE1AED3}" type="presOf" srcId="{796BB6F3-655B-4206-B8C9-74CEB75B6717}" destId="{80804A0C-50CE-4A9C-8A2E-9FDCC0C74023}" srcOrd="0" destOrd="0" presId="urn:microsoft.com/office/officeart/2018/2/layout/IconLabelDescriptionList"/>
    <dgm:cxn modelId="{DD872A14-41B0-4CD4-BA69-7A93C3CBE310}" srcId="{796BB6F3-655B-4206-B8C9-74CEB75B6717}" destId="{7106C003-ABFD-41FE-B2EC-D801F881C99A}" srcOrd="1" destOrd="0" parTransId="{A8C31068-8FB9-4374-A3C0-6C1779600A88}" sibTransId="{0EB19E8C-DA08-48F5-BAB9-3A35C6CFFF7E}"/>
    <dgm:cxn modelId="{9391D017-CF0B-47D3-84A0-CA626462C744}" type="presOf" srcId="{03D03AB6-0C4B-4D23-B292-03F4615FFFE8}" destId="{85C8B012-B77E-4E3F-B4A3-F87CE83C8DB9}" srcOrd="0" destOrd="0" presId="urn:microsoft.com/office/officeart/2018/2/layout/IconLabelDescriptionList"/>
    <dgm:cxn modelId="{62F7452C-1435-45DB-9F2F-F704EED16097}" srcId="{796BB6F3-655B-4206-B8C9-74CEB75B6717}" destId="{8259753E-35AA-4943-9911-E4DBBAAA7D63}" srcOrd="0" destOrd="0" parTransId="{A10769D8-5BB7-4AD6-BAD3-79C1213B0463}" sibTransId="{2AE90DF1-F308-46E1-9ADD-C401B98216BF}"/>
    <dgm:cxn modelId="{5B3A962D-BCF8-428E-80D5-BA8E1D5E3E47}" type="presOf" srcId="{8259753E-35AA-4943-9911-E4DBBAAA7D63}" destId="{7B02A10D-0A0C-4418-85CB-0293C1E3F7D6}" srcOrd="0" destOrd="0" presId="urn:microsoft.com/office/officeart/2018/2/layout/IconLabelDescriptionList"/>
    <dgm:cxn modelId="{E24ACF47-35D4-41E6-BBC9-61AE6459D95C}" type="presOf" srcId="{7106C003-ABFD-41FE-B2EC-D801F881C99A}" destId="{788F1A26-32C0-4800-883B-06476DAFB3ED}" srcOrd="0" destOrd="0" presId="urn:microsoft.com/office/officeart/2018/2/layout/IconLabelDescriptionList"/>
    <dgm:cxn modelId="{C96ABB4E-60EA-43E4-842E-EA9263EF054F}" type="presOf" srcId="{B3F70222-6CED-4829-B939-CD4D19447E52}" destId="{CAE72BD8-7909-484E-B916-210ABEADBADF}" srcOrd="0" destOrd="0" presId="urn:microsoft.com/office/officeart/2018/2/layout/IconLabelDescriptionList"/>
    <dgm:cxn modelId="{B16312ED-791C-4CB7-9F9B-9140D4FC3E44}" srcId="{8259753E-35AA-4943-9911-E4DBBAAA7D63}" destId="{B3F70222-6CED-4829-B939-CD4D19447E52}" srcOrd="0" destOrd="0" parTransId="{4ABF5AEF-BFA1-4CF7-9650-3F0245922F52}" sibTransId="{0825F09A-C277-47BA-9512-3C5DD812E0F3}"/>
    <dgm:cxn modelId="{6E458EF5-182B-4877-94FC-A9BF3914183F}" srcId="{796BB6F3-655B-4206-B8C9-74CEB75B6717}" destId="{03D03AB6-0C4B-4D23-B292-03F4615FFFE8}" srcOrd="2" destOrd="0" parTransId="{1D0BBCA3-F390-4FBD-916F-D54CCDAA75DC}" sibTransId="{B51FCE13-0113-4C0A-B7A5-EC1E45E31DC7}"/>
    <dgm:cxn modelId="{E3146DD9-7989-4671-9E30-FF2E5CE75785}" type="presParOf" srcId="{80804A0C-50CE-4A9C-8A2E-9FDCC0C74023}" destId="{02CBCE8E-99C1-4108-A7C5-71C420C8E398}" srcOrd="0" destOrd="0" presId="urn:microsoft.com/office/officeart/2018/2/layout/IconLabelDescriptionList"/>
    <dgm:cxn modelId="{3B4CCB83-4ACF-46C1-8EEF-548B440224EC}" type="presParOf" srcId="{02CBCE8E-99C1-4108-A7C5-71C420C8E398}" destId="{CA08902C-20DF-4256-8D8E-9F945B21A479}" srcOrd="0" destOrd="0" presId="urn:microsoft.com/office/officeart/2018/2/layout/IconLabelDescriptionList"/>
    <dgm:cxn modelId="{FA0C4685-6F01-42BC-961F-21F70F51F108}" type="presParOf" srcId="{02CBCE8E-99C1-4108-A7C5-71C420C8E398}" destId="{B0FAD115-BCC1-429C-A06A-FA7E74A3DE0D}" srcOrd="1" destOrd="0" presId="urn:microsoft.com/office/officeart/2018/2/layout/IconLabelDescriptionList"/>
    <dgm:cxn modelId="{BC8C7EDD-FBEE-4F96-9F95-4DDB1D51D593}" type="presParOf" srcId="{02CBCE8E-99C1-4108-A7C5-71C420C8E398}" destId="{7B02A10D-0A0C-4418-85CB-0293C1E3F7D6}" srcOrd="2" destOrd="0" presId="urn:microsoft.com/office/officeart/2018/2/layout/IconLabelDescriptionList"/>
    <dgm:cxn modelId="{9FB00D8F-8921-4891-BBEB-9A881790A421}" type="presParOf" srcId="{02CBCE8E-99C1-4108-A7C5-71C420C8E398}" destId="{1CD50572-FF99-4C8C-B346-531033D23E6A}" srcOrd="3" destOrd="0" presId="urn:microsoft.com/office/officeart/2018/2/layout/IconLabelDescriptionList"/>
    <dgm:cxn modelId="{AC681456-7597-40AC-8618-3201D3C1DA27}" type="presParOf" srcId="{02CBCE8E-99C1-4108-A7C5-71C420C8E398}" destId="{CAE72BD8-7909-484E-B916-210ABEADBADF}" srcOrd="4" destOrd="0" presId="urn:microsoft.com/office/officeart/2018/2/layout/IconLabelDescriptionList"/>
    <dgm:cxn modelId="{0D621B94-C8A9-4622-BCF1-B3C6E19FD228}" type="presParOf" srcId="{80804A0C-50CE-4A9C-8A2E-9FDCC0C74023}" destId="{B108290C-AFFC-4AA0-834D-147342AF0AD1}" srcOrd="1" destOrd="0" presId="urn:microsoft.com/office/officeart/2018/2/layout/IconLabelDescriptionList"/>
    <dgm:cxn modelId="{13FF4D67-CF48-4C12-B3DF-DB23FE8CE7A2}" type="presParOf" srcId="{80804A0C-50CE-4A9C-8A2E-9FDCC0C74023}" destId="{95217E6F-2E95-4063-AFC0-E2F4C172855B}" srcOrd="2" destOrd="0" presId="urn:microsoft.com/office/officeart/2018/2/layout/IconLabelDescriptionList"/>
    <dgm:cxn modelId="{AFE45EA0-DDB2-4FD6-8D96-880DC1FC8AB5}" type="presParOf" srcId="{95217E6F-2E95-4063-AFC0-E2F4C172855B}" destId="{70C6D41C-618F-4614-A2E6-FE4F42A7A8D7}" srcOrd="0" destOrd="0" presId="urn:microsoft.com/office/officeart/2018/2/layout/IconLabelDescriptionList"/>
    <dgm:cxn modelId="{8478A5E2-E399-4FAD-8E8C-564ADF24501F}" type="presParOf" srcId="{95217E6F-2E95-4063-AFC0-E2F4C172855B}" destId="{572D2C3A-7BFE-4C94-B61D-8A2CE73D849F}" srcOrd="1" destOrd="0" presId="urn:microsoft.com/office/officeart/2018/2/layout/IconLabelDescriptionList"/>
    <dgm:cxn modelId="{22171A97-EC07-46D8-B0B5-459CDE58918E}" type="presParOf" srcId="{95217E6F-2E95-4063-AFC0-E2F4C172855B}" destId="{788F1A26-32C0-4800-883B-06476DAFB3ED}" srcOrd="2" destOrd="0" presId="urn:microsoft.com/office/officeart/2018/2/layout/IconLabelDescriptionList"/>
    <dgm:cxn modelId="{C4C884C7-724C-4D14-BF88-83B6C0745857}" type="presParOf" srcId="{95217E6F-2E95-4063-AFC0-E2F4C172855B}" destId="{6273EFF9-13E9-4B56-BFB3-31E6225DDB92}" srcOrd="3" destOrd="0" presId="urn:microsoft.com/office/officeart/2018/2/layout/IconLabelDescriptionList"/>
    <dgm:cxn modelId="{EBAC0405-F13A-464B-9A41-04EBFA375A05}" type="presParOf" srcId="{95217E6F-2E95-4063-AFC0-E2F4C172855B}" destId="{C5199D25-BCE2-4B78-AD38-F13B7A281347}" srcOrd="4" destOrd="0" presId="urn:microsoft.com/office/officeart/2018/2/layout/IconLabelDescriptionList"/>
    <dgm:cxn modelId="{1E631167-DEA8-402D-9505-E6AD1CFF88CB}" type="presParOf" srcId="{80804A0C-50CE-4A9C-8A2E-9FDCC0C74023}" destId="{6ED810FD-9853-478C-807D-58721E3E996B}" srcOrd="3" destOrd="0" presId="urn:microsoft.com/office/officeart/2018/2/layout/IconLabelDescriptionList"/>
    <dgm:cxn modelId="{21F36464-CA7D-4C86-AB4F-2EBE168192C6}" type="presParOf" srcId="{80804A0C-50CE-4A9C-8A2E-9FDCC0C74023}" destId="{11E81D3E-1033-4815-9670-9C78F5C025F4}" srcOrd="4" destOrd="0" presId="urn:microsoft.com/office/officeart/2018/2/layout/IconLabelDescriptionList"/>
    <dgm:cxn modelId="{7E062D8C-1AE7-4DF4-AD5E-0E0D843907BB}" type="presParOf" srcId="{11E81D3E-1033-4815-9670-9C78F5C025F4}" destId="{2E6F5722-755A-4A31-85AF-CD3CEFF3E3E1}" srcOrd="0" destOrd="0" presId="urn:microsoft.com/office/officeart/2018/2/layout/IconLabelDescriptionList"/>
    <dgm:cxn modelId="{2DF91F79-238A-4229-A739-8E83D08E8221}" type="presParOf" srcId="{11E81D3E-1033-4815-9670-9C78F5C025F4}" destId="{0088FAC9-978C-40A0-8A68-EEED21AE6EB2}" srcOrd="1" destOrd="0" presId="urn:microsoft.com/office/officeart/2018/2/layout/IconLabelDescriptionList"/>
    <dgm:cxn modelId="{F47AFF4E-2D16-4E50-A299-B3C0314A25E1}" type="presParOf" srcId="{11E81D3E-1033-4815-9670-9C78F5C025F4}" destId="{85C8B012-B77E-4E3F-B4A3-F87CE83C8DB9}" srcOrd="2" destOrd="0" presId="urn:microsoft.com/office/officeart/2018/2/layout/IconLabelDescriptionList"/>
    <dgm:cxn modelId="{0DFA21B9-B0B9-4C25-A869-91074EAE3D0A}" type="presParOf" srcId="{11E81D3E-1033-4815-9670-9C78F5C025F4}" destId="{83ACB2B5-39DD-4B19-B0CC-FCAB641C2E10}" srcOrd="3" destOrd="0" presId="urn:microsoft.com/office/officeart/2018/2/layout/IconLabelDescriptionList"/>
    <dgm:cxn modelId="{0554DA5E-7D74-412B-8B12-496777F5884B}" type="presParOf" srcId="{11E81D3E-1033-4815-9670-9C78F5C025F4}" destId="{95BBF8B9-F2C5-408A-864F-77DDD94DF26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A46560-4869-49C8-9D66-ED3EC0AE430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9AFE55-A70A-4185-AF66-9C4045211C81}">
      <dgm:prSet/>
      <dgm:spPr/>
      <dgm:t>
        <a:bodyPr/>
        <a:lstStyle/>
        <a:p>
          <a:r>
            <a:rPr lang="en-US"/>
            <a:t>For many patients a combination of health care visits and community-based programming may be key</a:t>
          </a:r>
        </a:p>
      </dgm:t>
    </dgm:pt>
    <dgm:pt modelId="{6D951DB9-0391-41E4-856A-84E103E04C28}" type="parTrans" cxnId="{E169D806-E967-4D36-9169-FE4B5D2C32D2}">
      <dgm:prSet/>
      <dgm:spPr/>
      <dgm:t>
        <a:bodyPr/>
        <a:lstStyle/>
        <a:p>
          <a:endParaRPr lang="en-US"/>
        </a:p>
      </dgm:t>
    </dgm:pt>
    <dgm:pt modelId="{A8629E54-DC47-48F0-94AC-ADBAAD457BA2}" type="sibTrans" cxnId="{E169D806-E967-4D36-9169-FE4B5D2C32D2}">
      <dgm:prSet/>
      <dgm:spPr/>
      <dgm:t>
        <a:bodyPr/>
        <a:lstStyle/>
        <a:p>
          <a:endParaRPr lang="en-US"/>
        </a:p>
      </dgm:t>
    </dgm:pt>
    <dgm:pt modelId="{A7F11676-BAEE-43B6-8272-F62FAB2C147A}">
      <dgm:prSet/>
      <dgm:spPr/>
      <dgm:t>
        <a:bodyPr/>
        <a:lstStyle/>
        <a:p>
          <a:r>
            <a:rPr lang="en-US" dirty="0"/>
            <a:t>A and her mother feel like they are in a stable place to afford healthy food and would like to learn more about nutrition to help A lose weight</a:t>
          </a:r>
        </a:p>
      </dgm:t>
    </dgm:pt>
    <dgm:pt modelId="{DCBF10B0-A1CC-4C46-BC48-19514CE0F6A3}" type="parTrans" cxnId="{5E738423-BA0A-4A4D-83F9-E79EDF5EB8A8}">
      <dgm:prSet/>
      <dgm:spPr/>
      <dgm:t>
        <a:bodyPr/>
        <a:lstStyle/>
        <a:p>
          <a:endParaRPr lang="en-US"/>
        </a:p>
      </dgm:t>
    </dgm:pt>
    <dgm:pt modelId="{51F3852A-739F-424F-B73B-E855066E7666}" type="sibTrans" cxnId="{5E738423-BA0A-4A4D-83F9-E79EDF5EB8A8}">
      <dgm:prSet/>
      <dgm:spPr/>
      <dgm:t>
        <a:bodyPr/>
        <a:lstStyle/>
        <a:p>
          <a:endParaRPr lang="en-US"/>
        </a:p>
      </dgm:t>
    </dgm:pt>
    <dgm:pt modelId="{950977BD-C8CC-4CBC-9B2B-C8C844E05EEB}">
      <dgm:prSet/>
      <dgm:spPr/>
      <dgm:t>
        <a:bodyPr/>
        <a:lstStyle/>
        <a:p>
          <a:r>
            <a:rPr lang="en-US" dirty="0"/>
            <a:t>You give them the number for the YMCA and Children’s National General Nutrition as an option to schedule with a dietician </a:t>
          </a:r>
        </a:p>
      </dgm:t>
    </dgm:pt>
    <dgm:pt modelId="{DB4B2D4F-7ACF-410B-AF70-0865E8E2F7DC}" type="parTrans" cxnId="{F113E72F-E2ED-4B59-890A-AD7D0CFAED91}">
      <dgm:prSet/>
      <dgm:spPr/>
      <dgm:t>
        <a:bodyPr/>
        <a:lstStyle/>
        <a:p>
          <a:endParaRPr lang="en-US"/>
        </a:p>
      </dgm:t>
    </dgm:pt>
    <dgm:pt modelId="{583C6985-781A-4453-AC70-D014AAB3F2AD}" type="sibTrans" cxnId="{F113E72F-E2ED-4B59-890A-AD7D0CFAED91}">
      <dgm:prSet/>
      <dgm:spPr/>
      <dgm:t>
        <a:bodyPr/>
        <a:lstStyle/>
        <a:p>
          <a:endParaRPr lang="en-US"/>
        </a:p>
      </dgm:t>
    </dgm:pt>
    <dgm:pt modelId="{7777ACDE-92A0-4A74-B656-B9A32918E9F6}">
      <dgm:prSet/>
      <dgm:spPr/>
      <dgm:t>
        <a:bodyPr/>
        <a:lstStyle/>
        <a:p>
          <a:r>
            <a:rPr lang="en-US" dirty="0"/>
            <a:t>You also plan to follow up with them once a month to help support them in making changes</a:t>
          </a:r>
        </a:p>
      </dgm:t>
    </dgm:pt>
    <dgm:pt modelId="{B276D0D9-C206-4641-84DA-ABF276F8730F}" type="parTrans" cxnId="{52721992-3D6E-42EB-AB4B-1C6F681F7D16}">
      <dgm:prSet/>
      <dgm:spPr/>
      <dgm:t>
        <a:bodyPr/>
        <a:lstStyle/>
        <a:p>
          <a:endParaRPr lang="en-US"/>
        </a:p>
      </dgm:t>
    </dgm:pt>
    <dgm:pt modelId="{F61D08CD-05C7-45C9-963E-95AC9880AA67}" type="sibTrans" cxnId="{52721992-3D6E-42EB-AB4B-1C6F681F7D16}">
      <dgm:prSet/>
      <dgm:spPr/>
      <dgm:t>
        <a:bodyPr/>
        <a:lstStyle/>
        <a:p>
          <a:endParaRPr lang="en-US"/>
        </a:p>
      </dgm:t>
    </dgm:pt>
    <dgm:pt modelId="{8A0F7CE4-6F09-4C73-82D0-05C789CB938F}" type="pres">
      <dgm:prSet presAssocID="{59A46560-4869-49C8-9D66-ED3EC0AE4306}" presName="root" presStyleCnt="0">
        <dgm:presLayoutVars>
          <dgm:dir/>
          <dgm:resizeHandles val="exact"/>
        </dgm:presLayoutVars>
      </dgm:prSet>
      <dgm:spPr/>
    </dgm:pt>
    <dgm:pt modelId="{63C81C53-E73C-410F-AD32-AA0CEBE44D59}" type="pres">
      <dgm:prSet presAssocID="{359AFE55-A70A-4185-AF66-9C4045211C81}" presName="compNode" presStyleCnt="0"/>
      <dgm:spPr/>
    </dgm:pt>
    <dgm:pt modelId="{16773A27-5DE0-4058-9B26-A21DAAFA0A44}" type="pres">
      <dgm:prSet presAssocID="{359AFE55-A70A-4185-AF66-9C4045211C81}" presName="bgRect" presStyleLbl="bgShp" presStyleIdx="0" presStyleCnt="4"/>
      <dgm:spPr/>
    </dgm:pt>
    <dgm:pt modelId="{26715008-7C4E-4A00-BC78-47DCAAE01052}" type="pres">
      <dgm:prSet presAssocID="{359AFE55-A70A-4185-AF66-9C4045211C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337C4FD7-85BB-4F1A-80BF-AA63DC279A7C}" type="pres">
      <dgm:prSet presAssocID="{359AFE55-A70A-4185-AF66-9C4045211C81}" presName="spaceRect" presStyleCnt="0"/>
      <dgm:spPr/>
    </dgm:pt>
    <dgm:pt modelId="{E07A8747-FDD6-4D17-A0FA-9DFF40CF5F7F}" type="pres">
      <dgm:prSet presAssocID="{359AFE55-A70A-4185-AF66-9C4045211C81}" presName="parTx" presStyleLbl="revTx" presStyleIdx="0" presStyleCnt="4">
        <dgm:presLayoutVars>
          <dgm:chMax val="0"/>
          <dgm:chPref val="0"/>
        </dgm:presLayoutVars>
      </dgm:prSet>
      <dgm:spPr/>
    </dgm:pt>
    <dgm:pt modelId="{DE092420-0E5C-41BF-BB7E-5C891FEBF4EE}" type="pres">
      <dgm:prSet presAssocID="{A8629E54-DC47-48F0-94AC-ADBAAD457BA2}" presName="sibTrans" presStyleCnt="0"/>
      <dgm:spPr/>
    </dgm:pt>
    <dgm:pt modelId="{3896DB18-85B5-4319-B6F9-DEE960C5662B}" type="pres">
      <dgm:prSet presAssocID="{A7F11676-BAEE-43B6-8272-F62FAB2C147A}" presName="compNode" presStyleCnt="0"/>
      <dgm:spPr/>
    </dgm:pt>
    <dgm:pt modelId="{188B1B91-A045-4BC1-B645-4F455C187F0C}" type="pres">
      <dgm:prSet presAssocID="{A7F11676-BAEE-43B6-8272-F62FAB2C147A}" presName="bgRect" presStyleLbl="bgShp" presStyleIdx="1" presStyleCnt="4"/>
      <dgm:spPr/>
    </dgm:pt>
    <dgm:pt modelId="{31E1C7B2-7D24-4B83-BE13-59E7DA54F286}" type="pres">
      <dgm:prSet presAssocID="{A7F11676-BAEE-43B6-8272-F62FAB2C14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ocado"/>
        </a:ext>
      </dgm:extLst>
    </dgm:pt>
    <dgm:pt modelId="{F91E7E50-9686-42B4-96C0-3D9F16760B15}" type="pres">
      <dgm:prSet presAssocID="{A7F11676-BAEE-43B6-8272-F62FAB2C147A}" presName="spaceRect" presStyleCnt="0"/>
      <dgm:spPr/>
    </dgm:pt>
    <dgm:pt modelId="{7E646B52-74AD-46E3-A1FD-E1D48F477EAA}" type="pres">
      <dgm:prSet presAssocID="{A7F11676-BAEE-43B6-8272-F62FAB2C147A}" presName="parTx" presStyleLbl="revTx" presStyleIdx="1" presStyleCnt="4">
        <dgm:presLayoutVars>
          <dgm:chMax val="0"/>
          <dgm:chPref val="0"/>
        </dgm:presLayoutVars>
      </dgm:prSet>
      <dgm:spPr/>
    </dgm:pt>
    <dgm:pt modelId="{9ECE0A7A-1160-4DF0-BAA0-79C2A90DA752}" type="pres">
      <dgm:prSet presAssocID="{51F3852A-739F-424F-B73B-E855066E7666}" presName="sibTrans" presStyleCnt="0"/>
      <dgm:spPr/>
    </dgm:pt>
    <dgm:pt modelId="{AC6374CA-1C21-44ED-AE33-2F24A9177A11}" type="pres">
      <dgm:prSet presAssocID="{950977BD-C8CC-4CBC-9B2B-C8C844E05EEB}" presName="compNode" presStyleCnt="0"/>
      <dgm:spPr/>
    </dgm:pt>
    <dgm:pt modelId="{AA65E04E-10FF-44EB-A30F-C3A6B32022C5}" type="pres">
      <dgm:prSet presAssocID="{950977BD-C8CC-4CBC-9B2B-C8C844E05EEB}" presName="bgRect" presStyleLbl="bgShp" presStyleIdx="2" presStyleCnt="4"/>
      <dgm:spPr/>
    </dgm:pt>
    <dgm:pt modelId="{C6328B60-5CBD-4354-9C4A-7D7AFBAC46D8}" type="pres">
      <dgm:prSet presAssocID="{950977BD-C8CC-4CBC-9B2B-C8C844E05EE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ruit Bowl"/>
        </a:ext>
      </dgm:extLst>
    </dgm:pt>
    <dgm:pt modelId="{0AF9D595-FD8A-4D48-98BC-1CF37951D43E}" type="pres">
      <dgm:prSet presAssocID="{950977BD-C8CC-4CBC-9B2B-C8C844E05EEB}" presName="spaceRect" presStyleCnt="0"/>
      <dgm:spPr/>
    </dgm:pt>
    <dgm:pt modelId="{94CE162B-2A46-4D30-B60E-34EA8ADCD071}" type="pres">
      <dgm:prSet presAssocID="{950977BD-C8CC-4CBC-9B2B-C8C844E05EEB}" presName="parTx" presStyleLbl="revTx" presStyleIdx="2" presStyleCnt="4">
        <dgm:presLayoutVars>
          <dgm:chMax val="0"/>
          <dgm:chPref val="0"/>
        </dgm:presLayoutVars>
      </dgm:prSet>
      <dgm:spPr/>
    </dgm:pt>
    <dgm:pt modelId="{A2531658-A287-4732-8F96-C181042D38D4}" type="pres">
      <dgm:prSet presAssocID="{583C6985-781A-4453-AC70-D014AAB3F2AD}" presName="sibTrans" presStyleCnt="0"/>
      <dgm:spPr/>
    </dgm:pt>
    <dgm:pt modelId="{6C8D4167-B463-4DA4-9F86-BE35976CC630}" type="pres">
      <dgm:prSet presAssocID="{7777ACDE-92A0-4A74-B656-B9A32918E9F6}" presName="compNode" presStyleCnt="0"/>
      <dgm:spPr/>
    </dgm:pt>
    <dgm:pt modelId="{1C8158E1-F44C-4192-A4E2-16956A2283A9}" type="pres">
      <dgm:prSet presAssocID="{7777ACDE-92A0-4A74-B656-B9A32918E9F6}" presName="bgRect" presStyleLbl="bgShp" presStyleIdx="3" presStyleCnt="4"/>
      <dgm:spPr/>
    </dgm:pt>
    <dgm:pt modelId="{A1719A43-9302-404B-91D2-DDF051944175}" type="pres">
      <dgm:prSet presAssocID="{7777ACDE-92A0-4A74-B656-B9A32918E9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2E27A923-9024-4F50-946D-D84E1C62943A}" type="pres">
      <dgm:prSet presAssocID="{7777ACDE-92A0-4A74-B656-B9A32918E9F6}" presName="spaceRect" presStyleCnt="0"/>
      <dgm:spPr/>
    </dgm:pt>
    <dgm:pt modelId="{CC0054ED-DC60-4DF7-B54D-E295AA9D7A5B}" type="pres">
      <dgm:prSet presAssocID="{7777ACDE-92A0-4A74-B656-B9A32918E9F6}" presName="parTx" presStyleLbl="revTx" presStyleIdx="3" presStyleCnt="4">
        <dgm:presLayoutVars>
          <dgm:chMax val="0"/>
          <dgm:chPref val="0"/>
        </dgm:presLayoutVars>
      </dgm:prSet>
      <dgm:spPr/>
    </dgm:pt>
  </dgm:ptLst>
  <dgm:cxnLst>
    <dgm:cxn modelId="{E169D806-E967-4D36-9169-FE4B5D2C32D2}" srcId="{59A46560-4869-49C8-9D66-ED3EC0AE4306}" destId="{359AFE55-A70A-4185-AF66-9C4045211C81}" srcOrd="0" destOrd="0" parTransId="{6D951DB9-0391-41E4-856A-84E103E04C28}" sibTransId="{A8629E54-DC47-48F0-94AC-ADBAAD457BA2}"/>
    <dgm:cxn modelId="{5E738423-BA0A-4A4D-83F9-E79EDF5EB8A8}" srcId="{59A46560-4869-49C8-9D66-ED3EC0AE4306}" destId="{A7F11676-BAEE-43B6-8272-F62FAB2C147A}" srcOrd="1" destOrd="0" parTransId="{DCBF10B0-A1CC-4C46-BC48-19514CE0F6A3}" sibTransId="{51F3852A-739F-424F-B73B-E855066E7666}"/>
    <dgm:cxn modelId="{F113E72F-E2ED-4B59-890A-AD7D0CFAED91}" srcId="{59A46560-4869-49C8-9D66-ED3EC0AE4306}" destId="{950977BD-C8CC-4CBC-9B2B-C8C844E05EEB}" srcOrd="2" destOrd="0" parTransId="{DB4B2D4F-7ACF-410B-AF70-0865E8E2F7DC}" sibTransId="{583C6985-781A-4453-AC70-D014AAB3F2AD}"/>
    <dgm:cxn modelId="{63419F33-4FD0-4BBF-835B-0C3FE0ADBB4E}" type="presOf" srcId="{950977BD-C8CC-4CBC-9B2B-C8C844E05EEB}" destId="{94CE162B-2A46-4D30-B60E-34EA8ADCD071}" srcOrd="0" destOrd="0" presId="urn:microsoft.com/office/officeart/2018/2/layout/IconVerticalSolidList"/>
    <dgm:cxn modelId="{7DF34E34-B839-42A0-B0C3-8659DA62B3D3}" type="presOf" srcId="{59A46560-4869-49C8-9D66-ED3EC0AE4306}" destId="{8A0F7CE4-6F09-4C73-82D0-05C789CB938F}" srcOrd="0" destOrd="0" presId="urn:microsoft.com/office/officeart/2018/2/layout/IconVerticalSolidList"/>
    <dgm:cxn modelId="{0B97524E-7E75-47BA-9009-7A9311FED442}" type="presOf" srcId="{7777ACDE-92A0-4A74-B656-B9A32918E9F6}" destId="{CC0054ED-DC60-4DF7-B54D-E295AA9D7A5B}" srcOrd="0" destOrd="0" presId="urn:microsoft.com/office/officeart/2018/2/layout/IconVerticalSolidList"/>
    <dgm:cxn modelId="{FC888182-BAC8-4189-9856-D419637384A7}" type="presOf" srcId="{359AFE55-A70A-4185-AF66-9C4045211C81}" destId="{E07A8747-FDD6-4D17-A0FA-9DFF40CF5F7F}" srcOrd="0" destOrd="0" presId="urn:microsoft.com/office/officeart/2018/2/layout/IconVerticalSolidList"/>
    <dgm:cxn modelId="{52721992-3D6E-42EB-AB4B-1C6F681F7D16}" srcId="{59A46560-4869-49C8-9D66-ED3EC0AE4306}" destId="{7777ACDE-92A0-4A74-B656-B9A32918E9F6}" srcOrd="3" destOrd="0" parTransId="{B276D0D9-C206-4641-84DA-ABF276F8730F}" sibTransId="{F61D08CD-05C7-45C9-963E-95AC9880AA67}"/>
    <dgm:cxn modelId="{587F98FC-436A-4537-88AD-0348A64A8B25}" type="presOf" srcId="{A7F11676-BAEE-43B6-8272-F62FAB2C147A}" destId="{7E646B52-74AD-46E3-A1FD-E1D48F477EAA}" srcOrd="0" destOrd="0" presId="urn:microsoft.com/office/officeart/2018/2/layout/IconVerticalSolidList"/>
    <dgm:cxn modelId="{925CC2C1-2DF4-43F5-9656-6225968FE968}" type="presParOf" srcId="{8A0F7CE4-6F09-4C73-82D0-05C789CB938F}" destId="{63C81C53-E73C-410F-AD32-AA0CEBE44D59}" srcOrd="0" destOrd="0" presId="urn:microsoft.com/office/officeart/2018/2/layout/IconVerticalSolidList"/>
    <dgm:cxn modelId="{54A12C6B-DE17-41D2-AD37-639FDA0BA447}" type="presParOf" srcId="{63C81C53-E73C-410F-AD32-AA0CEBE44D59}" destId="{16773A27-5DE0-4058-9B26-A21DAAFA0A44}" srcOrd="0" destOrd="0" presId="urn:microsoft.com/office/officeart/2018/2/layout/IconVerticalSolidList"/>
    <dgm:cxn modelId="{E7C6DDA7-9302-4C67-B323-DD5BEAFDBC79}" type="presParOf" srcId="{63C81C53-E73C-410F-AD32-AA0CEBE44D59}" destId="{26715008-7C4E-4A00-BC78-47DCAAE01052}" srcOrd="1" destOrd="0" presId="urn:microsoft.com/office/officeart/2018/2/layout/IconVerticalSolidList"/>
    <dgm:cxn modelId="{B2511BFF-8AB6-4030-97CF-8E6A006EAE26}" type="presParOf" srcId="{63C81C53-E73C-410F-AD32-AA0CEBE44D59}" destId="{337C4FD7-85BB-4F1A-80BF-AA63DC279A7C}" srcOrd="2" destOrd="0" presId="urn:microsoft.com/office/officeart/2018/2/layout/IconVerticalSolidList"/>
    <dgm:cxn modelId="{3C79C531-ADCE-4D22-A274-8C0471306AA4}" type="presParOf" srcId="{63C81C53-E73C-410F-AD32-AA0CEBE44D59}" destId="{E07A8747-FDD6-4D17-A0FA-9DFF40CF5F7F}" srcOrd="3" destOrd="0" presId="urn:microsoft.com/office/officeart/2018/2/layout/IconVerticalSolidList"/>
    <dgm:cxn modelId="{2CC5C1D5-B142-4823-B1CB-DC84BAF9F3C5}" type="presParOf" srcId="{8A0F7CE4-6F09-4C73-82D0-05C789CB938F}" destId="{DE092420-0E5C-41BF-BB7E-5C891FEBF4EE}" srcOrd="1" destOrd="0" presId="urn:microsoft.com/office/officeart/2018/2/layout/IconVerticalSolidList"/>
    <dgm:cxn modelId="{86CA0E59-555B-4D2B-8EC0-E6AB66D57726}" type="presParOf" srcId="{8A0F7CE4-6F09-4C73-82D0-05C789CB938F}" destId="{3896DB18-85B5-4319-B6F9-DEE960C5662B}" srcOrd="2" destOrd="0" presId="urn:microsoft.com/office/officeart/2018/2/layout/IconVerticalSolidList"/>
    <dgm:cxn modelId="{22DC8D4E-1475-407F-849F-3DD37F7FA0D7}" type="presParOf" srcId="{3896DB18-85B5-4319-B6F9-DEE960C5662B}" destId="{188B1B91-A045-4BC1-B645-4F455C187F0C}" srcOrd="0" destOrd="0" presId="urn:microsoft.com/office/officeart/2018/2/layout/IconVerticalSolidList"/>
    <dgm:cxn modelId="{427109E4-B3BA-474C-8F1D-EDF47737CA2C}" type="presParOf" srcId="{3896DB18-85B5-4319-B6F9-DEE960C5662B}" destId="{31E1C7B2-7D24-4B83-BE13-59E7DA54F286}" srcOrd="1" destOrd="0" presId="urn:microsoft.com/office/officeart/2018/2/layout/IconVerticalSolidList"/>
    <dgm:cxn modelId="{250B4806-FBBD-45FF-A1C6-F56C9FFC22AF}" type="presParOf" srcId="{3896DB18-85B5-4319-B6F9-DEE960C5662B}" destId="{F91E7E50-9686-42B4-96C0-3D9F16760B15}" srcOrd="2" destOrd="0" presId="urn:microsoft.com/office/officeart/2018/2/layout/IconVerticalSolidList"/>
    <dgm:cxn modelId="{D2B948C1-9E3D-4574-8001-DFC101DC9D03}" type="presParOf" srcId="{3896DB18-85B5-4319-B6F9-DEE960C5662B}" destId="{7E646B52-74AD-46E3-A1FD-E1D48F477EAA}" srcOrd="3" destOrd="0" presId="urn:microsoft.com/office/officeart/2018/2/layout/IconVerticalSolidList"/>
    <dgm:cxn modelId="{328104E2-2614-4F78-AE54-A34D431F9A95}" type="presParOf" srcId="{8A0F7CE4-6F09-4C73-82D0-05C789CB938F}" destId="{9ECE0A7A-1160-4DF0-BAA0-79C2A90DA752}" srcOrd="3" destOrd="0" presId="urn:microsoft.com/office/officeart/2018/2/layout/IconVerticalSolidList"/>
    <dgm:cxn modelId="{EECBE41D-ED1D-45DC-8BA1-C2AA6CACB3E7}" type="presParOf" srcId="{8A0F7CE4-6F09-4C73-82D0-05C789CB938F}" destId="{AC6374CA-1C21-44ED-AE33-2F24A9177A11}" srcOrd="4" destOrd="0" presId="urn:microsoft.com/office/officeart/2018/2/layout/IconVerticalSolidList"/>
    <dgm:cxn modelId="{25556E66-3E98-4A13-AFD0-8D7AEE3BAB90}" type="presParOf" srcId="{AC6374CA-1C21-44ED-AE33-2F24A9177A11}" destId="{AA65E04E-10FF-44EB-A30F-C3A6B32022C5}" srcOrd="0" destOrd="0" presId="urn:microsoft.com/office/officeart/2018/2/layout/IconVerticalSolidList"/>
    <dgm:cxn modelId="{5474943D-024A-49D0-9B22-634D398D89F5}" type="presParOf" srcId="{AC6374CA-1C21-44ED-AE33-2F24A9177A11}" destId="{C6328B60-5CBD-4354-9C4A-7D7AFBAC46D8}" srcOrd="1" destOrd="0" presId="urn:microsoft.com/office/officeart/2018/2/layout/IconVerticalSolidList"/>
    <dgm:cxn modelId="{76C91077-28BB-4545-8F51-36DD9964417E}" type="presParOf" srcId="{AC6374CA-1C21-44ED-AE33-2F24A9177A11}" destId="{0AF9D595-FD8A-4D48-98BC-1CF37951D43E}" srcOrd="2" destOrd="0" presId="urn:microsoft.com/office/officeart/2018/2/layout/IconVerticalSolidList"/>
    <dgm:cxn modelId="{107CC628-6AA4-48C0-A832-F801F39BC681}" type="presParOf" srcId="{AC6374CA-1C21-44ED-AE33-2F24A9177A11}" destId="{94CE162B-2A46-4D30-B60E-34EA8ADCD071}" srcOrd="3" destOrd="0" presId="urn:microsoft.com/office/officeart/2018/2/layout/IconVerticalSolidList"/>
    <dgm:cxn modelId="{F51FB30F-0676-46B2-A9EB-E6EB471C5D41}" type="presParOf" srcId="{8A0F7CE4-6F09-4C73-82D0-05C789CB938F}" destId="{A2531658-A287-4732-8F96-C181042D38D4}" srcOrd="5" destOrd="0" presId="urn:microsoft.com/office/officeart/2018/2/layout/IconVerticalSolidList"/>
    <dgm:cxn modelId="{6EEB7A44-E056-4ABD-8AE2-6CDF966C009D}" type="presParOf" srcId="{8A0F7CE4-6F09-4C73-82D0-05C789CB938F}" destId="{6C8D4167-B463-4DA4-9F86-BE35976CC630}" srcOrd="6" destOrd="0" presId="urn:microsoft.com/office/officeart/2018/2/layout/IconVerticalSolidList"/>
    <dgm:cxn modelId="{89F6453D-43BC-4C7C-8259-45E2FAEB6E1D}" type="presParOf" srcId="{6C8D4167-B463-4DA4-9F86-BE35976CC630}" destId="{1C8158E1-F44C-4192-A4E2-16956A2283A9}" srcOrd="0" destOrd="0" presId="urn:microsoft.com/office/officeart/2018/2/layout/IconVerticalSolidList"/>
    <dgm:cxn modelId="{D8A232D0-CCF2-4115-9BEA-4B66A9EE10E3}" type="presParOf" srcId="{6C8D4167-B463-4DA4-9F86-BE35976CC630}" destId="{A1719A43-9302-404B-91D2-DDF051944175}" srcOrd="1" destOrd="0" presId="urn:microsoft.com/office/officeart/2018/2/layout/IconVerticalSolidList"/>
    <dgm:cxn modelId="{02B4A618-5F6A-4D0D-8BE7-84467318A518}" type="presParOf" srcId="{6C8D4167-B463-4DA4-9F86-BE35976CC630}" destId="{2E27A923-9024-4F50-946D-D84E1C62943A}" srcOrd="2" destOrd="0" presId="urn:microsoft.com/office/officeart/2018/2/layout/IconVerticalSolidList"/>
    <dgm:cxn modelId="{06A63B12-0748-4D65-8431-6A60047B8D51}" type="presParOf" srcId="{6C8D4167-B463-4DA4-9F86-BE35976CC630}" destId="{CC0054ED-DC60-4DF7-B54D-E295AA9D7A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DEF27-3509-49C6-9A15-BB88FF11B1DC}">
      <dsp:nvSpPr>
        <dsp:cNvPr id="0" name=""/>
        <dsp:cNvSpPr/>
      </dsp:nvSpPr>
      <dsp:spPr>
        <a:xfrm>
          <a:off x="0" y="109061"/>
          <a:ext cx="5384800" cy="4307840"/>
        </a:xfrm>
        <a:prstGeom prst="homePlate">
          <a:avLst>
            <a:gd name="adj" fmla="val 2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964" tIns="71120" rIns="759855" bIns="71120" numCol="1" spcCol="1270" anchor="t" anchorCtr="0">
          <a:noAutofit/>
        </a:bodyPr>
        <a:lstStyle/>
        <a:p>
          <a:pPr marL="0" lvl="0" indent="0" algn="l" defTabSz="1244600">
            <a:lnSpc>
              <a:spcPct val="90000"/>
            </a:lnSpc>
            <a:spcBef>
              <a:spcPct val="0"/>
            </a:spcBef>
            <a:spcAft>
              <a:spcPct val="35000"/>
            </a:spcAft>
            <a:buNone/>
          </a:pPr>
          <a:r>
            <a:rPr lang="en-US" sz="2800" kern="1200"/>
            <a:t>Like most of our patients there are MULTIPLE contributors to obesity</a:t>
          </a:r>
          <a:br>
            <a:rPr lang="en-US" sz="2800" kern="1200"/>
          </a:br>
          <a:endParaRPr lang="en-US" sz="2800" kern="1200"/>
        </a:p>
        <a:p>
          <a:pPr marL="228600" lvl="1" indent="-228600" algn="l" defTabSz="977900">
            <a:lnSpc>
              <a:spcPct val="90000"/>
            </a:lnSpc>
            <a:spcBef>
              <a:spcPct val="0"/>
            </a:spcBef>
            <a:spcAft>
              <a:spcPct val="15000"/>
            </a:spcAft>
            <a:buChar char="•"/>
          </a:pPr>
          <a:r>
            <a:rPr lang="en-US" sz="2200" kern="1200" dirty="0"/>
            <a:t>Biological – family history (genetic), gestational diabetes</a:t>
          </a:r>
          <a:br>
            <a:rPr lang="en-US" sz="2200" kern="1200" dirty="0"/>
          </a:br>
          <a:endParaRPr lang="en-US" sz="2200" kern="1200" dirty="0"/>
        </a:p>
        <a:p>
          <a:pPr marL="228600" lvl="1" indent="-228600" algn="l" defTabSz="977900">
            <a:lnSpc>
              <a:spcPct val="90000"/>
            </a:lnSpc>
            <a:spcBef>
              <a:spcPct val="0"/>
            </a:spcBef>
            <a:spcAft>
              <a:spcPct val="15000"/>
            </a:spcAft>
            <a:buChar char="•"/>
          </a:pPr>
          <a:r>
            <a:rPr lang="en-US" sz="2200" kern="1200"/>
            <a:t>Socioeconomic – food insecurity</a:t>
          </a:r>
          <a:br>
            <a:rPr lang="en-US" sz="2200" kern="1200"/>
          </a:br>
          <a:endParaRPr lang="en-US" sz="2200" kern="1200"/>
        </a:p>
        <a:p>
          <a:pPr marL="228600" lvl="1" indent="-228600" algn="l" defTabSz="977900">
            <a:lnSpc>
              <a:spcPct val="90000"/>
            </a:lnSpc>
            <a:spcBef>
              <a:spcPct val="0"/>
            </a:spcBef>
            <a:spcAft>
              <a:spcPct val="15000"/>
            </a:spcAft>
            <a:buChar char="•"/>
          </a:pPr>
          <a:r>
            <a:rPr lang="en-US" sz="2200" kern="1200"/>
            <a:t>Behavioral – depression, over-eating and sedentary behavior</a:t>
          </a:r>
        </a:p>
      </dsp:txBody>
      <dsp:txXfrm>
        <a:off x="0" y="109061"/>
        <a:ext cx="4846320" cy="430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8902C-20DF-4256-8D8E-9F945B21A479}">
      <dsp:nvSpPr>
        <dsp:cNvPr id="0" name=""/>
        <dsp:cNvSpPr/>
      </dsp:nvSpPr>
      <dsp:spPr>
        <a:xfrm>
          <a:off x="903915" y="-1"/>
          <a:ext cx="1143575" cy="1144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02A10D-0A0C-4418-85CB-0293C1E3F7D6}">
      <dsp:nvSpPr>
        <dsp:cNvPr id="0" name=""/>
        <dsp:cNvSpPr/>
      </dsp:nvSpPr>
      <dsp:spPr>
        <a:xfrm>
          <a:off x="72189" y="1319574"/>
          <a:ext cx="3267359" cy="54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1" kern="1200"/>
            <a:t>You have identified acute concerns regarding mild depression, school bullying, and disordered eating behaviors </a:t>
          </a:r>
        </a:p>
      </dsp:txBody>
      <dsp:txXfrm>
        <a:off x="72189" y="1319574"/>
        <a:ext cx="3267359" cy="545323"/>
      </dsp:txXfrm>
    </dsp:sp>
    <dsp:sp modelId="{CAE72BD8-7909-484E-B916-210ABEADBADF}">
      <dsp:nvSpPr>
        <dsp:cNvPr id="0" name=""/>
        <dsp:cNvSpPr/>
      </dsp:nvSpPr>
      <dsp:spPr>
        <a:xfrm>
          <a:off x="498678" y="-2761459"/>
          <a:ext cx="3267359" cy="9565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endParaRPr lang="en-US" sz="1400" b="1" kern="1200"/>
        </a:p>
      </dsp:txBody>
      <dsp:txXfrm>
        <a:off x="498678" y="-2761459"/>
        <a:ext cx="3267359" cy="9565529"/>
      </dsp:txXfrm>
    </dsp:sp>
    <dsp:sp modelId="{70C6D41C-618F-4614-A2E6-FE4F42A7A8D7}">
      <dsp:nvSpPr>
        <dsp:cNvPr id="0" name=""/>
        <dsp:cNvSpPr/>
      </dsp:nvSpPr>
      <dsp:spPr>
        <a:xfrm>
          <a:off x="4658838" y="0"/>
          <a:ext cx="1143575" cy="1144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8F1A26-32C0-4800-883B-06476DAFB3ED}">
      <dsp:nvSpPr>
        <dsp:cNvPr id="0" name=""/>
        <dsp:cNvSpPr/>
      </dsp:nvSpPr>
      <dsp:spPr>
        <a:xfrm>
          <a:off x="3852720" y="1277865"/>
          <a:ext cx="3267359" cy="58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1" kern="1200"/>
            <a:t>Referral to mental health resources is practice dependent but addressing her mental health is the first step in treating depression which is driving disordered eating</a:t>
          </a:r>
          <a:endParaRPr lang="en-US" sz="1400" kern="1200"/>
        </a:p>
      </dsp:txBody>
      <dsp:txXfrm>
        <a:off x="3852720" y="1277865"/>
        <a:ext cx="3267359" cy="587032"/>
      </dsp:txXfrm>
    </dsp:sp>
    <dsp:sp modelId="{C5199D25-BCE2-4B78-AD38-F13B7A281347}">
      <dsp:nvSpPr>
        <dsp:cNvPr id="0" name=""/>
        <dsp:cNvSpPr/>
      </dsp:nvSpPr>
      <dsp:spPr>
        <a:xfrm>
          <a:off x="3852720" y="2717241"/>
          <a:ext cx="3267359" cy="457037"/>
        </a:xfrm>
        <a:prstGeom prst="rect">
          <a:avLst/>
        </a:prstGeom>
        <a:noFill/>
        <a:ln>
          <a:noFill/>
        </a:ln>
        <a:effectLst/>
      </dsp:spPr>
      <dsp:style>
        <a:lnRef idx="0">
          <a:scrgbClr r="0" g="0" b="0"/>
        </a:lnRef>
        <a:fillRef idx="0">
          <a:scrgbClr r="0" g="0" b="0"/>
        </a:fillRef>
        <a:effectRef idx="0">
          <a:scrgbClr r="0" g="0" b="0"/>
        </a:effectRef>
        <a:fontRef idx="minor"/>
      </dsp:style>
    </dsp:sp>
    <dsp:sp modelId="{2E6F5722-755A-4A31-85AF-CD3CEFF3E3E1}">
      <dsp:nvSpPr>
        <dsp:cNvPr id="0" name=""/>
        <dsp:cNvSpPr/>
      </dsp:nvSpPr>
      <dsp:spPr>
        <a:xfrm>
          <a:off x="8594240" y="122369"/>
          <a:ext cx="1143575" cy="1144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C8B012-B77E-4E3F-B4A3-F87CE83C8DB9}">
      <dsp:nvSpPr>
        <dsp:cNvPr id="0" name=""/>
        <dsp:cNvSpPr/>
      </dsp:nvSpPr>
      <dsp:spPr>
        <a:xfrm>
          <a:off x="7705426" y="1419240"/>
          <a:ext cx="3267359" cy="58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1" kern="1200"/>
            <a:t>We also noted food insecurity on screening, you were also able to provide the families with local food access resources to supplement their groceries  </a:t>
          </a:r>
          <a:endParaRPr lang="en-US" sz="1400" kern="1200"/>
        </a:p>
      </dsp:txBody>
      <dsp:txXfrm>
        <a:off x="7705426" y="1419240"/>
        <a:ext cx="3267359" cy="587032"/>
      </dsp:txXfrm>
    </dsp:sp>
    <dsp:sp modelId="{95BBF8B9-F2C5-408A-864F-77DDD94DF260}">
      <dsp:nvSpPr>
        <dsp:cNvPr id="0" name=""/>
        <dsp:cNvSpPr/>
      </dsp:nvSpPr>
      <dsp:spPr>
        <a:xfrm>
          <a:off x="7691867" y="2717241"/>
          <a:ext cx="3267359" cy="45703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73A27-5DE0-4058-9B26-A21DAAFA0A44}">
      <dsp:nvSpPr>
        <dsp:cNvPr id="0" name=""/>
        <dsp:cNvSpPr/>
      </dsp:nvSpPr>
      <dsp:spPr>
        <a:xfrm>
          <a:off x="0" y="2429"/>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15008-7C4E-4A00-BC78-47DCAAE01052}">
      <dsp:nvSpPr>
        <dsp:cNvPr id="0" name=""/>
        <dsp:cNvSpPr/>
      </dsp:nvSpPr>
      <dsp:spPr>
        <a:xfrm>
          <a:off x="372441" y="279451"/>
          <a:ext cx="677166" cy="677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7A8747-FDD6-4D17-A0FA-9DFF40CF5F7F}">
      <dsp:nvSpPr>
        <dsp:cNvPr id="0" name=""/>
        <dsp:cNvSpPr/>
      </dsp:nvSpPr>
      <dsp:spPr>
        <a:xfrm>
          <a:off x="1422049" y="2429"/>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89000">
            <a:lnSpc>
              <a:spcPct val="90000"/>
            </a:lnSpc>
            <a:spcBef>
              <a:spcPct val="0"/>
            </a:spcBef>
            <a:spcAft>
              <a:spcPct val="35000"/>
            </a:spcAft>
            <a:buNone/>
          </a:pPr>
          <a:r>
            <a:rPr lang="en-US" sz="2000" kern="1200"/>
            <a:t>For many patients a combination of health care visits and community-based programming may be key</a:t>
          </a:r>
        </a:p>
      </dsp:txBody>
      <dsp:txXfrm>
        <a:off x="1422049" y="2429"/>
        <a:ext cx="5393617" cy="1231211"/>
      </dsp:txXfrm>
    </dsp:sp>
    <dsp:sp modelId="{188B1B91-A045-4BC1-B645-4F455C187F0C}">
      <dsp:nvSpPr>
        <dsp:cNvPr id="0" name=""/>
        <dsp:cNvSpPr/>
      </dsp:nvSpPr>
      <dsp:spPr>
        <a:xfrm>
          <a:off x="0" y="1541443"/>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1C7B2-7D24-4B83-BE13-59E7DA54F286}">
      <dsp:nvSpPr>
        <dsp:cNvPr id="0" name=""/>
        <dsp:cNvSpPr/>
      </dsp:nvSpPr>
      <dsp:spPr>
        <a:xfrm>
          <a:off x="372441" y="1818466"/>
          <a:ext cx="677166" cy="677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646B52-74AD-46E3-A1FD-E1D48F477EAA}">
      <dsp:nvSpPr>
        <dsp:cNvPr id="0" name=""/>
        <dsp:cNvSpPr/>
      </dsp:nvSpPr>
      <dsp:spPr>
        <a:xfrm>
          <a:off x="1422049" y="1541443"/>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89000">
            <a:lnSpc>
              <a:spcPct val="90000"/>
            </a:lnSpc>
            <a:spcBef>
              <a:spcPct val="0"/>
            </a:spcBef>
            <a:spcAft>
              <a:spcPct val="35000"/>
            </a:spcAft>
            <a:buNone/>
          </a:pPr>
          <a:r>
            <a:rPr lang="en-US" sz="2000" kern="1200" dirty="0"/>
            <a:t>A and her mother feel like they are in a stable place to afford healthy food and would like to learn more about nutrition to help A lose weight</a:t>
          </a:r>
        </a:p>
      </dsp:txBody>
      <dsp:txXfrm>
        <a:off x="1422049" y="1541443"/>
        <a:ext cx="5393617" cy="1231211"/>
      </dsp:txXfrm>
    </dsp:sp>
    <dsp:sp modelId="{AA65E04E-10FF-44EB-A30F-C3A6B32022C5}">
      <dsp:nvSpPr>
        <dsp:cNvPr id="0" name=""/>
        <dsp:cNvSpPr/>
      </dsp:nvSpPr>
      <dsp:spPr>
        <a:xfrm>
          <a:off x="0" y="3080457"/>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28B60-5CBD-4354-9C4A-7D7AFBAC46D8}">
      <dsp:nvSpPr>
        <dsp:cNvPr id="0" name=""/>
        <dsp:cNvSpPr/>
      </dsp:nvSpPr>
      <dsp:spPr>
        <a:xfrm>
          <a:off x="372441" y="3357480"/>
          <a:ext cx="677166" cy="677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CE162B-2A46-4D30-B60E-34EA8ADCD071}">
      <dsp:nvSpPr>
        <dsp:cNvPr id="0" name=""/>
        <dsp:cNvSpPr/>
      </dsp:nvSpPr>
      <dsp:spPr>
        <a:xfrm>
          <a:off x="1422049" y="3080457"/>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89000">
            <a:lnSpc>
              <a:spcPct val="90000"/>
            </a:lnSpc>
            <a:spcBef>
              <a:spcPct val="0"/>
            </a:spcBef>
            <a:spcAft>
              <a:spcPct val="35000"/>
            </a:spcAft>
            <a:buNone/>
          </a:pPr>
          <a:r>
            <a:rPr lang="en-US" sz="2000" kern="1200" dirty="0"/>
            <a:t>You give them the number for the YMCA and Children’s National General Nutrition as an option to schedule with a dietician </a:t>
          </a:r>
        </a:p>
      </dsp:txBody>
      <dsp:txXfrm>
        <a:off x="1422049" y="3080457"/>
        <a:ext cx="5393617" cy="1231211"/>
      </dsp:txXfrm>
    </dsp:sp>
    <dsp:sp modelId="{1C8158E1-F44C-4192-A4E2-16956A2283A9}">
      <dsp:nvSpPr>
        <dsp:cNvPr id="0" name=""/>
        <dsp:cNvSpPr/>
      </dsp:nvSpPr>
      <dsp:spPr>
        <a:xfrm>
          <a:off x="0" y="4619472"/>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19A43-9302-404B-91D2-DDF051944175}">
      <dsp:nvSpPr>
        <dsp:cNvPr id="0" name=""/>
        <dsp:cNvSpPr/>
      </dsp:nvSpPr>
      <dsp:spPr>
        <a:xfrm>
          <a:off x="372441" y="4896494"/>
          <a:ext cx="677166" cy="677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0054ED-DC60-4DF7-B54D-E295AA9D7A5B}">
      <dsp:nvSpPr>
        <dsp:cNvPr id="0" name=""/>
        <dsp:cNvSpPr/>
      </dsp:nvSpPr>
      <dsp:spPr>
        <a:xfrm>
          <a:off x="1422049" y="4619472"/>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889000">
            <a:lnSpc>
              <a:spcPct val="90000"/>
            </a:lnSpc>
            <a:spcBef>
              <a:spcPct val="0"/>
            </a:spcBef>
            <a:spcAft>
              <a:spcPct val="35000"/>
            </a:spcAft>
            <a:buNone/>
          </a:pPr>
          <a:r>
            <a:rPr lang="en-US" sz="2000" kern="1200" dirty="0"/>
            <a:t>You also plan to follow up with them once a month to help support them in making changes</a:t>
          </a:r>
        </a:p>
      </dsp:txBody>
      <dsp:txXfrm>
        <a:off x="1422049" y="4619472"/>
        <a:ext cx="5393617" cy="12312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920A3E-1E51-4093-9A30-9226F9348535}" type="datetimeFigureOut">
              <a:rPr lang="en-US" smtClean="0"/>
              <a:t>6/26/2023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55D97B-1FBC-4BBF-95F8-33C475787ED0}" type="slidenum">
              <a:rPr lang="en-US" smtClean="0"/>
              <a:t>‹#›</a:t>
            </a:fld>
            <a:endParaRPr lang="en-US"/>
          </a:p>
        </p:txBody>
      </p:sp>
    </p:spTree>
    <p:extLst>
      <p:ext uri="{BB962C8B-B14F-4D97-AF65-F5344CB8AC3E}">
        <p14:creationId xmlns:p14="http://schemas.microsoft.com/office/powerpoint/2010/main" val="3346172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C2F7A-C085-2042-B576-C6963672ED63}"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77671-F5CC-1748-89BC-B8D418D83BB4}" type="slidenum">
              <a:rPr lang="en-US" smtClean="0"/>
              <a:t>‹#›</a:t>
            </a:fld>
            <a:endParaRPr lang="en-US"/>
          </a:p>
        </p:txBody>
      </p:sp>
    </p:spTree>
    <p:extLst>
      <p:ext uri="{BB962C8B-B14F-4D97-AF65-F5344CB8AC3E}">
        <p14:creationId xmlns:p14="http://schemas.microsoft.com/office/powerpoint/2010/main" val="251886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2</a:t>
            </a:fld>
            <a:endParaRPr lang="en-US"/>
          </a:p>
        </p:txBody>
      </p:sp>
    </p:spTree>
    <p:extLst>
      <p:ext uri="{BB962C8B-B14F-4D97-AF65-F5344CB8AC3E}">
        <p14:creationId xmlns:p14="http://schemas.microsoft.com/office/powerpoint/2010/main" val="2328720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12</a:t>
            </a:fld>
            <a:endParaRPr lang="en-US"/>
          </a:p>
        </p:txBody>
      </p:sp>
    </p:spTree>
    <p:extLst>
      <p:ext uri="{BB962C8B-B14F-4D97-AF65-F5344CB8AC3E}">
        <p14:creationId xmlns:p14="http://schemas.microsoft.com/office/powerpoint/2010/main" val="214783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13</a:t>
            </a:fld>
            <a:endParaRPr lang="en-US"/>
          </a:p>
        </p:txBody>
      </p:sp>
    </p:spTree>
    <p:extLst>
      <p:ext uri="{BB962C8B-B14F-4D97-AF65-F5344CB8AC3E}">
        <p14:creationId xmlns:p14="http://schemas.microsoft.com/office/powerpoint/2010/main" val="397079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14</a:t>
            </a:fld>
            <a:endParaRPr lang="en-US"/>
          </a:p>
        </p:txBody>
      </p:sp>
    </p:spTree>
    <p:extLst>
      <p:ext uri="{BB962C8B-B14F-4D97-AF65-F5344CB8AC3E}">
        <p14:creationId xmlns:p14="http://schemas.microsoft.com/office/powerpoint/2010/main" val="319544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15</a:t>
            </a:fld>
            <a:endParaRPr lang="en-US"/>
          </a:p>
        </p:txBody>
      </p:sp>
    </p:spTree>
    <p:extLst>
      <p:ext uri="{BB962C8B-B14F-4D97-AF65-F5344CB8AC3E}">
        <p14:creationId xmlns:p14="http://schemas.microsoft.com/office/powerpoint/2010/main" val="2696366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997FCD-3DF3-452A-8E41-431C1AB92431}" type="slidenum">
              <a:rPr lang="en-US" smtClean="0"/>
              <a:t>16</a:t>
            </a:fld>
            <a:endParaRPr lang="en-US"/>
          </a:p>
        </p:txBody>
      </p:sp>
    </p:spTree>
    <p:extLst>
      <p:ext uri="{BB962C8B-B14F-4D97-AF65-F5344CB8AC3E}">
        <p14:creationId xmlns:p14="http://schemas.microsoft.com/office/powerpoint/2010/main" val="402253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997FCD-3DF3-452A-8E41-431C1AB92431}" type="slidenum">
              <a:rPr lang="en-US" smtClean="0"/>
              <a:t>19</a:t>
            </a:fld>
            <a:endParaRPr lang="en-US"/>
          </a:p>
        </p:txBody>
      </p:sp>
    </p:spTree>
    <p:extLst>
      <p:ext uri="{BB962C8B-B14F-4D97-AF65-F5344CB8AC3E}">
        <p14:creationId xmlns:p14="http://schemas.microsoft.com/office/powerpoint/2010/main" val="255700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77671-F5CC-1748-89BC-B8D418D83BB4}" type="slidenum">
              <a:rPr lang="en-US" smtClean="0"/>
              <a:t>21</a:t>
            </a:fld>
            <a:endParaRPr lang="en-US"/>
          </a:p>
        </p:txBody>
      </p:sp>
    </p:spTree>
    <p:extLst>
      <p:ext uri="{BB962C8B-B14F-4D97-AF65-F5344CB8AC3E}">
        <p14:creationId xmlns:p14="http://schemas.microsoft.com/office/powerpoint/2010/main" val="127253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22</a:t>
            </a:fld>
            <a:endParaRPr lang="en-US"/>
          </a:p>
        </p:txBody>
      </p:sp>
    </p:spTree>
    <p:extLst>
      <p:ext uri="{BB962C8B-B14F-4D97-AF65-F5344CB8AC3E}">
        <p14:creationId xmlns:p14="http://schemas.microsoft.com/office/powerpoint/2010/main" val="228044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593A1-B525-4D50-B430-DAF9F2DB24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8030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593A1-B525-4D50-B430-DAF9F2DB24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68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4</a:t>
            </a:fld>
            <a:endParaRPr lang="en-US"/>
          </a:p>
        </p:txBody>
      </p:sp>
    </p:spTree>
    <p:extLst>
      <p:ext uri="{BB962C8B-B14F-4D97-AF65-F5344CB8AC3E}">
        <p14:creationId xmlns:p14="http://schemas.microsoft.com/office/powerpoint/2010/main" val="3221440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593A1-B525-4D50-B430-DAF9F2DB24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23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593A1-B525-4D50-B430-DAF9F2DB24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475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477671-F5CC-1748-89BC-B8D418D83BB4}" type="slidenum">
              <a:rPr lang="en-US" smtClean="0"/>
              <a:t>27</a:t>
            </a:fld>
            <a:endParaRPr lang="en-US"/>
          </a:p>
        </p:txBody>
      </p:sp>
    </p:spTree>
    <p:extLst>
      <p:ext uri="{BB962C8B-B14F-4D97-AF65-F5344CB8AC3E}">
        <p14:creationId xmlns:p14="http://schemas.microsoft.com/office/powerpoint/2010/main" val="337148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5</a:t>
            </a:fld>
            <a:endParaRPr lang="en-US"/>
          </a:p>
        </p:txBody>
      </p:sp>
    </p:spTree>
    <p:extLst>
      <p:ext uri="{BB962C8B-B14F-4D97-AF65-F5344CB8AC3E}">
        <p14:creationId xmlns:p14="http://schemas.microsoft.com/office/powerpoint/2010/main" val="427258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6</a:t>
            </a:fld>
            <a:endParaRPr lang="en-US"/>
          </a:p>
        </p:txBody>
      </p:sp>
    </p:spTree>
    <p:extLst>
      <p:ext uri="{BB962C8B-B14F-4D97-AF65-F5344CB8AC3E}">
        <p14:creationId xmlns:p14="http://schemas.microsoft.com/office/powerpoint/2010/main" val="356817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7</a:t>
            </a:fld>
            <a:endParaRPr lang="en-US"/>
          </a:p>
        </p:txBody>
      </p:sp>
    </p:spTree>
    <p:extLst>
      <p:ext uri="{BB962C8B-B14F-4D97-AF65-F5344CB8AC3E}">
        <p14:creationId xmlns:p14="http://schemas.microsoft.com/office/powerpoint/2010/main" val="113344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8</a:t>
            </a:fld>
            <a:endParaRPr lang="en-US"/>
          </a:p>
        </p:txBody>
      </p:sp>
    </p:spTree>
    <p:extLst>
      <p:ext uri="{BB962C8B-B14F-4D97-AF65-F5344CB8AC3E}">
        <p14:creationId xmlns:p14="http://schemas.microsoft.com/office/powerpoint/2010/main" val="298286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9</a:t>
            </a:fld>
            <a:endParaRPr lang="en-US"/>
          </a:p>
        </p:txBody>
      </p:sp>
    </p:spTree>
    <p:extLst>
      <p:ext uri="{BB962C8B-B14F-4D97-AF65-F5344CB8AC3E}">
        <p14:creationId xmlns:p14="http://schemas.microsoft.com/office/powerpoint/2010/main" val="42182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10</a:t>
            </a:fld>
            <a:endParaRPr lang="en-US"/>
          </a:p>
        </p:txBody>
      </p:sp>
    </p:spTree>
    <p:extLst>
      <p:ext uri="{BB962C8B-B14F-4D97-AF65-F5344CB8AC3E}">
        <p14:creationId xmlns:p14="http://schemas.microsoft.com/office/powerpoint/2010/main" val="142256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97FCD-3DF3-452A-8E41-431C1AB92431}" type="slidenum">
              <a:rPr lang="en-US" smtClean="0"/>
              <a:t>11</a:t>
            </a:fld>
            <a:endParaRPr lang="en-US"/>
          </a:p>
        </p:txBody>
      </p:sp>
    </p:spTree>
    <p:extLst>
      <p:ext uri="{BB962C8B-B14F-4D97-AF65-F5344CB8AC3E}">
        <p14:creationId xmlns:p14="http://schemas.microsoft.com/office/powerpoint/2010/main" val="232083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k 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254000" y="1004330"/>
            <a:ext cx="6502401" cy="2679182"/>
          </a:xfrm>
        </p:spPr>
        <p:txBody>
          <a:bodyPr anchor="t">
            <a:normAutofit/>
          </a:bodyPr>
          <a:lstStyle>
            <a:lvl1pPr>
              <a:lnSpc>
                <a:spcPts val="5800"/>
              </a:lnSpc>
              <a:defRPr sz="4800" b="1" i="0">
                <a:solidFill>
                  <a:schemeClr val="tx1"/>
                </a:solidFill>
                <a:latin typeface="Century Gothic" panose="020B0502020202020204" pitchFamily="34" charset="0"/>
              </a:defRPr>
            </a:lvl1pPr>
          </a:lstStyle>
          <a:p>
            <a:r>
              <a:rPr lang="en-US"/>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254000" y="4856205"/>
            <a:ext cx="6502400" cy="1334530"/>
          </a:xfrm>
        </p:spPr>
        <p:txBody>
          <a:bodyPr>
            <a:normAutofit/>
          </a:bodyPr>
          <a:lstStyle>
            <a:lvl1pPr marL="0" indent="0">
              <a:lnSpc>
                <a:spcPct val="120000"/>
              </a:lnSpc>
              <a:spcBef>
                <a:spcPts val="800"/>
              </a:spcBef>
              <a:buNone/>
              <a:defRPr sz="3600" b="0" i="0">
                <a:solidFill>
                  <a:srgbClr val="1F1F1F"/>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hasCustomPrompt="1"/>
          </p:nvPr>
        </p:nvSpPr>
        <p:spPr>
          <a:xfrm>
            <a:off x="7073900" y="0"/>
            <a:ext cx="5118100" cy="6858000"/>
          </a:xfrm>
        </p:spPr>
        <p:txBody>
          <a:bodyPr anchor="ctr"/>
          <a:lstStyle>
            <a:lvl1pPr>
              <a:defRPr b="1">
                <a:latin typeface="Century Gothic" panose="020B0502020202020204" pitchFamily="34" charset="0"/>
              </a:defRPr>
            </a:lvl1pPr>
          </a:lstStyle>
          <a:p>
            <a:r>
              <a:rPr lang="en-US"/>
              <a:t>We will add your headshot here</a:t>
            </a:r>
          </a:p>
        </p:txBody>
      </p:sp>
    </p:spTree>
    <p:extLst>
      <p:ext uri="{BB962C8B-B14F-4D97-AF65-F5344CB8AC3E}">
        <p14:creationId xmlns:p14="http://schemas.microsoft.com/office/powerpoint/2010/main" val="365914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A2DF6-2D33-3349-A4AC-8903468F733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5397" y="0"/>
            <a:ext cx="2318542"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837254" y="1334530"/>
            <a:ext cx="4513224" cy="2679182"/>
          </a:xfrm>
        </p:spPr>
        <p:txBody>
          <a:bodyPr anchor="b">
            <a:normAutofit/>
          </a:bodyPr>
          <a:lstStyle>
            <a:lvl1pPr>
              <a:lnSpc>
                <a:spcPts val="5800"/>
              </a:lnSpc>
              <a:defRPr sz="4800" b="1" i="0">
                <a:latin typeface="Century Gothic" panose="020B0502020202020204" pitchFamily="34" charset="0"/>
              </a:defRPr>
            </a:lvl1pPr>
          </a:lstStyle>
          <a:p>
            <a:r>
              <a:rPr lang="en-US"/>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837253" y="4238369"/>
            <a:ext cx="4513225" cy="1334530"/>
          </a:xfrm>
        </p:spPr>
        <p:txBody>
          <a:bodyPr>
            <a:normAutofit/>
          </a:bodyPr>
          <a:lstStyle>
            <a:lvl1pPr marL="0" indent="0">
              <a:lnSpc>
                <a:spcPct val="120000"/>
              </a:lnSpc>
              <a:spcBef>
                <a:spcPts val="800"/>
              </a:spcBef>
              <a:buNone/>
              <a:defRPr sz="1800" b="0" i="0">
                <a:solidFill>
                  <a:srgbClr val="424243"/>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p:nvPr>
        </p:nvSpPr>
        <p:spPr>
          <a:xfrm>
            <a:off x="5932764" y="0"/>
            <a:ext cx="6259236" cy="6858000"/>
          </a:xfrm>
        </p:spPr>
        <p:txBody>
          <a:bodyPr/>
          <a:lstStyle>
            <a:lvl1pPr>
              <a:defRPr>
                <a:latin typeface="Century Gothic" panose="020B0502020202020204" pitchFamily="34" charset="0"/>
              </a:defRPr>
            </a:lvl1pPr>
          </a:lstStyle>
          <a:p>
            <a:endParaRPr lang="en-US"/>
          </a:p>
        </p:txBody>
      </p:sp>
    </p:spTree>
    <p:extLst>
      <p:ext uri="{BB962C8B-B14F-4D97-AF65-F5344CB8AC3E}">
        <p14:creationId xmlns:p14="http://schemas.microsoft.com/office/powerpoint/2010/main" val="181084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09856"/>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BB8CE21-2CB1-5247-A5B0-6804EB110FC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4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tem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71685"/>
            <a:ext cx="2743200" cy="365125"/>
          </a:xfrm>
        </p:spPr>
        <p:txBody>
          <a:bodyPr/>
          <a:lstStyle/>
          <a:p>
            <a:fld id="{C02A5225-8D37-BA47-A180-7BD7248AF82A}" type="slidenum">
              <a:rPr lang="en-US" smtClean="0"/>
              <a:t>‹#›</a:t>
            </a:fld>
            <a:endParaRPr lang="en-US"/>
          </a:p>
        </p:txBody>
      </p:sp>
      <p:sp>
        <p:nvSpPr>
          <p:cNvPr id="8" name="Title 1">
            <a:extLst>
              <a:ext uri="{FF2B5EF4-FFF2-40B4-BE49-F238E27FC236}">
                <a16:creationId xmlns:a16="http://schemas.microsoft.com/office/drawing/2014/main" id="{659CC9A5-5B45-B341-AB41-3DA640D25FD3}"/>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1" i="0">
                <a:solidFill>
                  <a:srgbClr val="0841A2"/>
                </a:solidFill>
                <a:latin typeface="Century Gothic" panose="020B0502020202020204" pitchFamily="34" charset="0"/>
              </a:defRPr>
            </a:lvl1pPr>
          </a:lstStyle>
          <a:p>
            <a:r>
              <a:rPr lang="en-US"/>
              <a:t>Click to exit Master title style</a:t>
            </a:r>
          </a:p>
        </p:txBody>
      </p:sp>
    </p:spTree>
    <p:extLst>
      <p:ext uri="{BB962C8B-B14F-4D97-AF65-F5344CB8AC3E}">
        <p14:creationId xmlns:p14="http://schemas.microsoft.com/office/powerpoint/2010/main" val="2188032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tement Slide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9AAD03-ABB5-634C-AA91-F5FA218E4D55}"/>
              </a:ext>
            </a:extLst>
          </p:cNvPr>
          <p:cNvSpPr/>
          <p:nvPr userDrawn="1"/>
        </p:nvSpPr>
        <p:spPr>
          <a:xfrm>
            <a:off x="0" y="0"/>
            <a:ext cx="12192000" cy="6858000"/>
          </a:xfrm>
          <a:prstGeom prst="rect">
            <a:avLst/>
          </a:prstGeom>
          <a:solidFill>
            <a:srgbClr val="084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63362"/>
            <a:ext cx="2743200" cy="365125"/>
          </a:xfrm>
        </p:spPr>
        <p:txBody>
          <a:bodyPr/>
          <a:lstStyle>
            <a:lvl1pPr>
              <a:defRPr>
                <a:solidFill>
                  <a:schemeClr val="bg1"/>
                </a:solidFill>
              </a:defRPr>
            </a:lvl1pPr>
          </a:lstStyle>
          <a:p>
            <a:fld id="{C02A5225-8D37-BA47-A180-7BD7248AF82A}" type="slidenum">
              <a:rPr lang="en-US" smtClean="0"/>
              <a:pPr/>
              <a:t>‹#›</a:t>
            </a:fld>
            <a:endParaRPr lang="en-US"/>
          </a:p>
        </p:txBody>
      </p:sp>
      <p:sp>
        <p:nvSpPr>
          <p:cNvPr id="5" name="Title 1">
            <a:extLst>
              <a:ext uri="{FF2B5EF4-FFF2-40B4-BE49-F238E27FC236}">
                <a16:creationId xmlns:a16="http://schemas.microsoft.com/office/drawing/2014/main" id="{5E0E9881-9F2B-C246-B68F-81472EC9BE1A}"/>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1" i="0">
                <a:solidFill>
                  <a:schemeClr val="bg1"/>
                </a:solidFill>
                <a:latin typeface="Century Gothic" panose="020B0502020202020204" pitchFamily="34" charset="0"/>
              </a:defRPr>
            </a:lvl1pPr>
          </a:lstStyle>
          <a:p>
            <a:r>
              <a:rPr lang="en-US"/>
              <a:t>Click to exit Master title style</a:t>
            </a:r>
          </a:p>
        </p:txBody>
      </p:sp>
      <p:cxnSp>
        <p:nvCxnSpPr>
          <p:cNvPr id="10" name="Straight Connector 9">
            <a:extLst>
              <a:ext uri="{FF2B5EF4-FFF2-40B4-BE49-F238E27FC236}">
                <a16:creationId xmlns:a16="http://schemas.microsoft.com/office/drawing/2014/main" id="{14F56760-0E17-4A41-90EE-F9B5084422BE}"/>
              </a:ext>
            </a:extLst>
          </p:cNvPr>
          <p:cNvCxnSpPr>
            <a:cxnSpLocks/>
          </p:cNvCxnSpPr>
          <p:nvPr userDrawn="1"/>
        </p:nvCxnSpPr>
        <p:spPr>
          <a:xfrm>
            <a:off x="844376" y="6297793"/>
            <a:ext cx="1970076" cy="0"/>
          </a:xfrm>
          <a:prstGeom prst="line">
            <a:avLst/>
          </a:prstGeom>
          <a:ln w="3175">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336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A2DF6-2D33-3349-A4AC-8903468F733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5397" y="0"/>
            <a:ext cx="2318542"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837254" y="1334530"/>
            <a:ext cx="4513224" cy="2679182"/>
          </a:xfrm>
        </p:spPr>
        <p:txBody>
          <a:bodyPr anchor="b">
            <a:normAutofit/>
          </a:bodyPr>
          <a:lstStyle>
            <a:lvl1pPr>
              <a:lnSpc>
                <a:spcPts val="5800"/>
              </a:lnSpc>
              <a:defRPr sz="4800" b="1" i="0">
                <a:latin typeface="Corbel" panose="020B0503020204020204" pitchFamily="34" charset="0"/>
              </a:defRPr>
            </a:lvl1pPr>
          </a:lstStyle>
          <a:p>
            <a:r>
              <a:rPr lang="en-US"/>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837253" y="4238369"/>
            <a:ext cx="4513225" cy="1334530"/>
          </a:xfrm>
        </p:spPr>
        <p:txBody>
          <a:bodyPr>
            <a:normAutofit/>
          </a:bodyPr>
          <a:lstStyle>
            <a:lvl1pPr marL="0" indent="0">
              <a:lnSpc>
                <a:spcPct val="120000"/>
              </a:lnSpc>
              <a:spcBef>
                <a:spcPts val="800"/>
              </a:spcBef>
              <a:buNone/>
              <a:defRPr sz="1800" b="0" i="0">
                <a:solidFill>
                  <a:srgbClr val="424243"/>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p:nvPr>
        </p:nvSpPr>
        <p:spPr>
          <a:xfrm>
            <a:off x="5932764" y="0"/>
            <a:ext cx="6259236" cy="6858000"/>
          </a:xfrm>
        </p:spPr>
        <p:txBody>
          <a:bodyPr/>
          <a:lstStyle/>
          <a:p>
            <a:endParaRPr lang="en-US"/>
          </a:p>
        </p:txBody>
      </p:sp>
    </p:spTree>
    <p:extLst>
      <p:ext uri="{BB962C8B-B14F-4D97-AF65-F5344CB8AC3E}">
        <p14:creationId xmlns:p14="http://schemas.microsoft.com/office/powerpoint/2010/main" val="86487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_no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E5ABBC-4224-FF4C-A0DD-0E02AE2E9347}"/>
              </a:ext>
            </a:extLst>
          </p:cNvPr>
          <p:cNvSpPr/>
          <p:nvPr userDrawn="1"/>
        </p:nvSpPr>
        <p:spPr>
          <a:xfrm>
            <a:off x="0" y="0"/>
            <a:ext cx="12192000" cy="6858000"/>
          </a:xfrm>
          <a:prstGeom prst="rect">
            <a:avLst/>
          </a:prstGeom>
          <a:solidFill>
            <a:srgbClr val="084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AECC548-E9A1-174D-A362-B458E4721FA6}"/>
              </a:ext>
            </a:extLst>
          </p:cNvPr>
          <p:cNvSpPr>
            <a:spLocks noGrp="1"/>
          </p:cNvSpPr>
          <p:nvPr>
            <p:ph type="title"/>
          </p:nvPr>
        </p:nvSpPr>
        <p:spPr>
          <a:xfrm>
            <a:off x="676613" y="1022938"/>
            <a:ext cx="10382681" cy="2444407"/>
          </a:xfrm>
        </p:spPr>
        <p:txBody>
          <a:bodyPr anchor="b">
            <a:normAutofit/>
          </a:bodyPr>
          <a:lstStyle>
            <a:lvl1pPr>
              <a:lnSpc>
                <a:spcPts val="5800"/>
              </a:lnSpc>
              <a:defRPr sz="4800" b="1" i="0">
                <a:solidFill>
                  <a:schemeClr val="bg1"/>
                </a:solidFill>
                <a:latin typeface="Corbel" panose="020B0503020204020204"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676613" y="4534939"/>
            <a:ext cx="8615664" cy="914392"/>
          </a:xfrm>
        </p:spPr>
        <p:txBody>
          <a:bodyPr>
            <a:normAutofit/>
          </a:bodyPr>
          <a:lstStyle>
            <a:lvl1pPr marL="0" indent="0">
              <a:buNone/>
              <a:defRPr sz="18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4" name="Picture 3">
            <a:extLst>
              <a:ext uri="{FF2B5EF4-FFF2-40B4-BE49-F238E27FC236}">
                <a16:creationId xmlns:a16="http://schemas.microsoft.com/office/drawing/2014/main" id="{7D01A02D-D76B-E94E-9C28-C01F63F089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413" y="3943483"/>
            <a:ext cx="1338882" cy="11756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6B68D15-98EC-BD43-AEF3-7D1B118B39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140" y="6194481"/>
            <a:ext cx="2313604" cy="425635"/>
          </a:xfrm>
          <a:prstGeom prst="rect">
            <a:avLst/>
          </a:prstGeom>
        </p:spPr>
      </p:pic>
    </p:spTree>
    <p:extLst>
      <p:ext uri="{BB962C8B-B14F-4D97-AF65-F5344CB8AC3E}">
        <p14:creationId xmlns:p14="http://schemas.microsoft.com/office/powerpoint/2010/main" val="33250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09856"/>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BB8CE21-2CB1-5247-A5B0-6804EB110FC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109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vl1pPr>
            <a:lvl2pPr>
              <a:defRPr b="0" i="0">
                <a:latin typeface="Corbel" panose="020B0503020204020204" pitchFamily="34" charset="0"/>
              </a:defRPr>
            </a:lvl2pPr>
            <a:lvl3pPr>
              <a:defRPr sz="1400"/>
            </a:lvl3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1825625"/>
            <a:ext cx="5053553" cy="4351338"/>
          </a:xfrm>
          <a:prstGeom prst="rect">
            <a:avLst/>
          </a:prstGeom>
        </p:spPr>
        <p:txBody>
          <a:bodyPr vert="horz" lIns="91440" tIns="45720" rIns="91440" bIns="45720" rtlCol="0">
            <a:normAutofit/>
          </a:bodyPr>
          <a:lstStyle>
            <a:lvl1pPr>
              <a:defRPr sz="2000"/>
            </a:lvl1pPr>
            <a:lvl2pPr>
              <a:defRPr b="0" i="0">
                <a:latin typeface="Corbel" panose="020B0503020204020204" pitchFamily="34" charset="0"/>
              </a:defRPr>
            </a:lvl2pPr>
            <a:lvl3pPr>
              <a:defRPr sz="1400"/>
            </a:lvl3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10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6220968" cy="1325563"/>
          </a:xfrm>
          <a:prstGeom prst="rect">
            <a:avLst/>
          </a:prstGeom>
        </p:spPr>
        <p:txBody>
          <a:bodyPr vert="horz" lIns="91440" tIns="45720" rIns="91440" bIns="45720" rtlCol="0" anchor="ctr">
            <a:normAutofit/>
          </a:bodyPr>
          <a:lstStyle/>
          <a:p>
            <a:r>
              <a:rPr lang="en-US"/>
              <a:t>Click to edit Master title style</a:t>
            </a:r>
          </a:p>
        </p:txBody>
      </p:sp>
      <p:sp>
        <p:nvSpPr>
          <p:cNvPr id="3" name="Picture Placeholder 2">
            <a:extLst>
              <a:ext uri="{FF2B5EF4-FFF2-40B4-BE49-F238E27FC236}">
                <a16:creationId xmlns:a16="http://schemas.microsoft.com/office/drawing/2014/main" id="{D31AEB4B-A3C0-3542-94D2-EFC1B2724810}"/>
              </a:ext>
            </a:extLst>
          </p:cNvPr>
          <p:cNvSpPr>
            <a:spLocks noGrp="1"/>
          </p:cNvSpPr>
          <p:nvPr>
            <p:ph type="pic" sz="quarter" idx="13"/>
          </p:nvPr>
        </p:nvSpPr>
        <p:spPr>
          <a:xfrm>
            <a:off x="7607808" y="0"/>
            <a:ext cx="4949952" cy="6858000"/>
          </a:xfrm>
        </p:spPr>
        <p:txBody>
          <a:bodyPr/>
          <a:lstStyle/>
          <a:p>
            <a:endParaRPr lang="en-US"/>
          </a:p>
        </p:txBody>
      </p:sp>
      <p:sp>
        <p:nvSpPr>
          <p:cNvPr id="7" name="Text Placeholder 2">
            <a:extLst>
              <a:ext uri="{FF2B5EF4-FFF2-40B4-BE49-F238E27FC236}">
                <a16:creationId xmlns:a16="http://schemas.microsoft.com/office/drawing/2014/main" id="{1B2447B0-365B-084A-ABE3-616537CC1F8B}"/>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vl1pPr>
            <a:lvl2pPr>
              <a:defRPr b="0" i="0">
                <a:latin typeface="Corbel" panose="020B0503020204020204" pitchFamily="34" charset="0"/>
              </a:defRPr>
            </a:lvl2pPr>
            <a:lvl3pPr>
              <a:defRPr sz="1400"/>
            </a:lvl3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34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71685"/>
            <a:ext cx="2743200" cy="365125"/>
          </a:xfrm>
        </p:spPr>
        <p:txBody>
          <a:bodyPr/>
          <a:lstStyle/>
          <a:p>
            <a:fld id="{C02A5225-8D37-BA47-A180-7BD7248AF82A}" type="slidenum">
              <a:rPr lang="en-US" smtClean="0"/>
              <a:t>‹#›</a:t>
            </a:fld>
            <a:endParaRPr lang="en-US"/>
          </a:p>
        </p:txBody>
      </p:sp>
      <p:sp>
        <p:nvSpPr>
          <p:cNvPr id="8" name="Title 1">
            <a:extLst>
              <a:ext uri="{FF2B5EF4-FFF2-40B4-BE49-F238E27FC236}">
                <a16:creationId xmlns:a16="http://schemas.microsoft.com/office/drawing/2014/main" id="{659CC9A5-5B45-B341-AB41-3DA640D25FD3}"/>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0" i="0">
                <a:solidFill>
                  <a:srgbClr val="0841A2"/>
                </a:solidFill>
                <a:latin typeface="Corbel" panose="020B0503020204020204" pitchFamily="34" charset="0"/>
              </a:defRPr>
            </a:lvl1pPr>
          </a:lstStyle>
          <a:p>
            <a:r>
              <a:rPr lang="en-US"/>
              <a:t>Click to exit Master title style</a:t>
            </a:r>
          </a:p>
        </p:txBody>
      </p:sp>
    </p:spTree>
    <p:extLst>
      <p:ext uri="{BB962C8B-B14F-4D97-AF65-F5344CB8AC3E}">
        <p14:creationId xmlns:p14="http://schemas.microsoft.com/office/powerpoint/2010/main" val="246575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09856"/>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BB8CE21-2CB1-5247-A5B0-6804EB110FC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2pPr>
              <a:defRPr>
                <a:solidFill>
                  <a:srgbClr val="1F1F1F"/>
                </a:solidFill>
              </a:defRPr>
            </a:lvl2pPr>
            <a:lvl3pPr>
              <a:defRPr>
                <a:solidFill>
                  <a:srgbClr val="1F1F1F"/>
                </a:solidFill>
              </a:defRPr>
            </a:lvl3pPr>
            <a:lvl4pPr>
              <a:defRPr>
                <a:solidFill>
                  <a:srgbClr val="1F1F1F"/>
                </a:solidFill>
              </a:defRPr>
            </a:lvl4pPr>
            <a:lvl5pPr>
              <a:defRPr>
                <a:solidFill>
                  <a:srgbClr val="1F1F1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402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9AAD03-ABB5-634C-AA91-F5FA218E4D55}"/>
              </a:ext>
            </a:extLst>
          </p:cNvPr>
          <p:cNvSpPr/>
          <p:nvPr userDrawn="1"/>
        </p:nvSpPr>
        <p:spPr>
          <a:xfrm>
            <a:off x="0" y="0"/>
            <a:ext cx="12192000" cy="6858000"/>
          </a:xfrm>
          <a:prstGeom prst="rect">
            <a:avLst/>
          </a:prstGeom>
          <a:solidFill>
            <a:srgbClr val="084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63362"/>
            <a:ext cx="2743200" cy="365125"/>
          </a:xfrm>
        </p:spPr>
        <p:txBody>
          <a:bodyPr/>
          <a:lstStyle>
            <a:lvl1pPr>
              <a:defRPr>
                <a:solidFill>
                  <a:schemeClr val="bg1"/>
                </a:solidFill>
              </a:defRPr>
            </a:lvl1pPr>
          </a:lstStyle>
          <a:p>
            <a:fld id="{C02A5225-8D37-BA47-A180-7BD7248AF82A}" type="slidenum">
              <a:rPr lang="en-US" smtClean="0"/>
              <a:pPr/>
              <a:t>‹#›</a:t>
            </a:fld>
            <a:endParaRPr lang="en-US"/>
          </a:p>
        </p:txBody>
      </p:sp>
      <p:sp>
        <p:nvSpPr>
          <p:cNvPr id="5" name="Title 1">
            <a:extLst>
              <a:ext uri="{FF2B5EF4-FFF2-40B4-BE49-F238E27FC236}">
                <a16:creationId xmlns:a16="http://schemas.microsoft.com/office/drawing/2014/main" id="{5E0E9881-9F2B-C246-B68F-81472EC9BE1A}"/>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0" i="0">
                <a:solidFill>
                  <a:schemeClr val="bg1"/>
                </a:solidFill>
                <a:latin typeface="Corbel" panose="020B0503020204020204" pitchFamily="34" charset="0"/>
              </a:defRPr>
            </a:lvl1pPr>
          </a:lstStyle>
          <a:p>
            <a:r>
              <a:rPr lang="en-US"/>
              <a:t>Click to exit Master title style</a:t>
            </a:r>
          </a:p>
        </p:txBody>
      </p:sp>
      <p:cxnSp>
        <p:nvCxnSpPr>
          <p:cNvPr id="10" name="Straight Connector 9">
            <a:extLst>
              <a:ext uri="{FF2B5EF4-FFF2-40B4-BE49-F238E27FC236}">
                <a16:creationId xmlns:a16="http://schemas.microsoft.com/office/drawing/2014/main" id="{14F56760-0E17-4A41-90EE-F9B5084422BE}"/>
              </a:ext>
            </a:extLst>
          </p:cNvPr>
          <p:cNvCxnSpPr>
            <a:cxnSpLocks/>
          </p:cNvCxnSpPr>
          <p:nvPr userDrawn="1"/>
        </p:nvCxnSpPr>
        <p:spPr>
          <a:xfrm>
            <a:off x="844376" y="6297793"/>
            <a:ext cx="1970076" cy="0"/>
          </a:xfrm>
          <a:prstGeom prst="line">
            <a:avLst/>
          </a:prstGeom>
          <a:ln w="3175">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0550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_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19C7E45-ADC8-6043-9C3A-1B309452893D}"/>
              </a:ext>
            </a:extLst>
          </p:cNvPr>
          <p:cNvSpPr>
            <a:spLocks noGrp="1"/>
          </p:cNvSpPr>
          <p:nvPr>
            <p:ph type="pic" sz="quarter" idx="13"/>
          </p:nvPr>
        </p:nvSpPr>
        <p:spPr>
          <a:xfrm>
            <a:off x="5932764" y="0"/>
            <a:ext cx="6259236" cy="6858000"/>
          </a:xfrm>
        </p:spPr>
        <p:txBody>
          <a:bodyPr/>
          <a:lstStyle/>
          <a:p>
            <a:endParaRPr lang="en-US"/>
          </a:p>
        </p:txBody>
      </p:sp>
      <p:pic>
        <p:nvPicPr>
          <p:cNvPr id="3" name="Picture 2">
            <a:extLst>
              <a:ext uri="{FF2B5EF4-FFF2-40B4-BE49-F238E27FC236}">
                <a16:creationId xmlns:a16="http://schemas.microsoft.com/office/drawing/2014/main" id="{4A39E08B-0BA3-0045-BB80-325361FF03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30628" y="0"/>
            <a:ext cx="2330744" cy="6858000"/>
          </a:xfrm>
          <a:prstGeom prst="rect">
            <a:avLst/>
          </a:prstGeom>
        </p:spPr>
      </p:pic>
      <p:pic>
        <p:nvPicPr>
          <p:cNvPr id="11" name="Picture 10">
            <a:extLst>
              <a:ext uri="{FF2B5EF4-FFF2-40B4-BE49-F238E27FC236}">
                <a16:creationId xmlns:a16="http://schemas.microsoft.com/office/drawing/2014/main" id="{6E67B8F3-CFEA-DA4F-A818-ADBB31D364A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75562" y="0"/>
            <a:ext cx="2318542" cy="6858000"/>
          </a:xfrm>
          <a:prstGeom prst="rect">
            <a:avLst/>
          </a:prstGeom>
        </p:spPr>
      </p:pic>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p:txBody>
          <a:bodyPr/>
          <a:lstStyle/>
          <a:p>
            <a:fld id="{C02A5225-8D37-BA47-A180-7BD7248AF82A}" type="slidenum">
              <a:rPr lang="en-US" smtClean="0"/>
              <a:t>‹#›</a:t>
            </a:fld>
            <a:endParaRPr lang="en-US"/>
          </a:p>
        </p:txBody>
      </p:sp>
      <p:sp>
        <p:nvSpPr>
          <p:cNvPr id="8" name="Title 1">
            <a:extLst>
              <a:ext uri="{FF2B5EF4-FFF2-40B4-BE49-F238E27FC236}">
                <a16:creationId xmlns:a16="http://schemas.microsoft.com/office/drawing/2014/main" id="{659CC9A5-5B45-B341-AB41-3DA640D25FD3}"/>
              </a:ext>
            </a:extLst>
          </p:cNvPr>
          <p:cNvSpPr>
            <a:spLocks noGrp="1"/>
          </p:cNvSpPr>
          <p:nvPr>
            <p:ph type="title" hasCustomPrompt="1"/>
          </p:nvPr>
        </p:nvSpPr>
        <p:spPr>
          <a:xfrm>
            <a:off x="713683" y="1434545"/>
            <a:ext cx="4672705" cy="3508933"/>
          </a:xfrm>
        </p:spPr>
        <p:txBody>
          <a:bodyPr anchor="ctr">
            <a:normAutofit/>
          </a:bodyPr>
          <a:lstStyle>
            <a:lvl1pPr>
              <a:lnSpc>
                <a:spcPct val="120000"/>
              </a:lnSpc>
              <a:defRPr sz="3600" b="0" i="0">
                <a:solidFill>
                  <a:srgbClr val="0841A2"/>
                </a:solidFill>
                <a:latin typeface="Corbel" panose="020B0503020204020204" pitchFamily="34" charset="0"/>
              </a:defRPr>
            </a:lvl1pPr>
          </a:lstStyle>
          <a:p>
            <a:r>
              <a:rPr lang="en-US"/>
              <a:t>Click to exit Master title style</a:t>
            </a:r>
          </a:p>
        </p:txBody>
      </p:sp>
    </p:spTree>
    <p:extLst>
      <p:ext uri="{BB962C8B-B14F-4D97-AF65-F5344CB8AC3E}">
        <p14:creationId xmlns:p14="http://schemas.microsoft.com/office/powerpoint/2010/main" val="1909672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EF03-D140-6845-A287-DED9C9A44454}"/>
              </a:ext>
            </a:extLst>
          </p:cNvPr>
          <p:cNvSpPr>
            <a:spLocks noGrp="1"/>
          </p:cNvSpPr>
          <p:nvPr>
            <p:ph type="title"/>
          </p:nvPr>
        </p:nvSpPr>
        <p:spPr>
          <a:xfrm>
            <a:off x="695320" y="365125"/>
            <a:ext cx="10515600"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E4B10AD-A967-9843-89A3-148B2669A54C}"/>
              </a:ext>
            </a:extLst>
          </p:cNvPr>
          <p:cNvSpPr>
            <a:spLocks noGrp="1"/>
          </p:cNvSpPr>
          <p:nvPr>
            <p:ph type="sldNum" sz="quarter" idx="12"/>
          </p:nvPr>
        </p:nvSpPr>
        <p:spPr/>
        <p:txBody>
          <a:bodyPr/>
          <a:lstStyle/>
          <a:p>
            <a:fld id="{C02A5225-8D37-BA47-A180-7BD7248AF82A}" type="slidenum">
              <a:rPr lang="en-US" smtClean="0"/>
              <a:t>‹#›</a:t>
            </a:fld>
            <a:endParaRPr lang="en-US"/>
          </a:p>
        </p:txBody>
      </p:sp>
    </p:spTree>
    <p:extLst>
      <p:ext uri="{BB962C8B-B14F-4D97-AF65-F5344CB8AC3E}">
        <p14:creationId xmlns:p14="http://schemas.microsoft.com/office/powerpoint/2010/main" val="296453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3600">
                <a:latin typeface="Corbel" panose="020B0503020204020204" pitchFamily="34" charset="0"/>
              </a:defRPr>
            </a:lvl1p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lnSpc>
                <a:spcPct val="100000"/>
              </a:lnSpc>
              <a:buSzPct val="90000"/>
              <a:defRPr sz="1800">
                <a:latin typeface="Corbel" panose="020B0503020204020204" pitchFamily="34" charset="0"/>
              </a:defRPr>
            </a:lvl1pPr>
            <a:lvl2pPr>
              <a:lnSpc>
                <a:spcPct val="100000"/>
              </a:lnSpc>
              <a:buSzPct val="90000"/>
              <a:defRPr sz="1800" b="0" i="0">
                <a:latin typeface="Corbel" panose="020B0503020204020204" pitchFamily="34" charset="0"/>
              </a:defRPr>
            </a:lvl2pPr>
            <a:lvl3pPr>
              <a:lnSpc>
                <a:spcPct val="100000"/>
              </a:lnSpc>
              <a:buSzPct val="90000"/>
              <a:defRPr sz="1600">
                <a:latin typeface="Corbel" panose="020B0503020204020204" pitchFamily="34" charset="0"/>
              </a:defRPr>
            </a:lvl3pPr>
            <a:lvl4pPr>
              <a:lnSpc>
                <a:spcPct val="100000"/>
              </a:lnSpc>
              <a:buSzPct val="90000"/>
              <a:defRPr sz="1600">
                <a:latin typeface="Corbel" panose="020B0503020204020204" pitchFamily="34" charset="0"/>
              </a:defRPr>
            </a:lvl4pPr>
            <a:lvl5pPr>
              <a:lnSpc>
                <a:spcPct val="100000"/>
              </a:lnSpc>
              <a:buSzPct val="90000"/>
              <a:defRPr sz="1400">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82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A2DF6-2D33-3349-A4AC-8903468F733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5397" y="0"/>
            <a:ext cx="2318542"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837254" y="1334530"/>
            <a:ext cx="4513224" cy="2679182"/>
          </a:xfrm>
        </p:spPr>
        <p:txBody>
          <a:bodyPr anchor="b">
            <a:normAutofit/>
          </a:bodyPr>
          <a:lstStyle>
            <a:lvl1pPr>
              <a:lnSpc>
                <a:spcPts val="5800"/>
              </a:lnSpc>
              <a:defRPr sz="4800" b="1" i="0">
                <a:latin typeface="Corbel" panose="020B0503020204020204" pitchFamily="34" charset="0"/>
              </a:defRPr>
            </a:lvl1pPr>
          </a:lstStyle>
          <a:p>
            <a:r>
              <a:rPr lang="en-US"/>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837253" y="4238369"/>
            <a:ext cx="4513225" cy="1334530"/>
          </a:xfrm>
        </p:spPr>
        <p:txBody>
          <a:bodyPr>
            <a:normAutofit/>
          </a:bodyPr>
          <a:lstStyle>
            <a:lvl1pPr marL="0" indent="0">
              <a:lnSpc>
                <a:spcPct val="120000"/>
              </a:lnSpc>
              <a:spcBef>
                <a:spcPts val="800"/>
              </a:spcBef>
              <a:buNone/>
              <a:defRPr sz="1800" b="0" i="0">
                <a:solidFill>
                  <a:srgbClr val="424243"/>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p:nvPr>
        </p:nvSpPr>
        <p:spPr>
          <a:xfrm>
            <a:off x="5932764" y="0"/>
            <a:ext cx="6259236" cy="6858000"/>
          </a:xfrm>
        </p:spPr>
        <p:txBody>
          <a:bodyPr/>
          <a:lstStyle/>
          <a:p>
            <a:endParaRPr lang="en-US"/>
          </a:p>
        </p:txBody>
      </p:sp>
    </p:spTree>
    <p:extLst>
      <p:ext uri="{BB962C8B-B14F-4D97-AF65-F5344CB8AC3E}">
        <p14:creationId xmlns:p14="http://schemas.microsoft.com/office/powerpoint/2010/main" val="2503751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_no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E5ABBC-4224-FF4C-A0DD-0E02AE2E9347}"/>
              </a:ext>
            </a:extLst>
          </p:cNvPr>
          <p:cNvSpPr/>
          <p:nvPr userDrawn="1"/>
        </p:nvSpPr>
        <p:spPr>
          <a:xfrm>
            <a:off x="0" y="0"/>
            <a:ext cx="12192000" cy="6858000"/>
          </a:xfrm>
          <a:prstGeom prst="rect">
            <a:avLst/>
          </a:prstGeom>
          <a:solidFill>
            <a:srgbClr val="084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AECC548-E9A1-174D-A362-B458E4721FA6}"/>
              </a:ext>
            </a:extLst>
          </p:cNvPr>
          <p:cNvSpPr>
            <a:spLocks noGrp="1"/>
          </p:cNvSpPr>
          <p:nvPr>
            <p:ph type="title"/>
          </p:nvPr>
        </p:nvSpPr>
        <p:spPr>
          <a:xfrm>
            <a:off x="676613" y="1022938"/>
            <a:ext cx="10382681" cy="2444407"/>
          </a:xfrm>
        </p:spPr>
        <p:txBody>
          <a:bodyPr anchor="b">
            <a:normAutofit/>
          </a:bodyPr>
          <a:lstStyle>
            <a:lvl1pPr>
              <a:lnSpc>
                <a:spcPts val="5800"/>
              </a:lnSpc>
              <a:defRPr sz="4800" b="1" i="0">
                <a:solidFill>
                  <a:schemeClr val="bg1"/>
                </a:solidFill>
                <a:latin typeface="Corbel" panose="020B0503020204020204"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676613" y="4534939"/>
            <a:ext cx="8615664" cy="914392"/>
          </a:xfrm>
        </p:spPr>
        <p:txBody>
          <a:bodyPr>
            <a:normAutofit/>
          </a:bodyPr>
          <a:lstStyle>
            <a:lvl1pPr marL="0" indent="0">
              <a:buNone/>
              <a:defRPr sz="18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4" name="Picture 3">
            <a:extLst>
              <a:ext uri="{FF2B5EF4-FFF2-40B4-BE49-F238E27FC236}">
                <a16:creationId xmlns:a16="http://schemas.microsoft.com/office/drawing/2014/main" id="{7D01A02D-D76B-E94E-9C28-C01F63F089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413" y="3943483"/>
            <a:ext cx="1338882" cy="11756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6B68D15-98EC-BD43-AEF3-7D1B118B39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140" y="6194481"/>
            <a:ext cx="2313604" cy="425635"/>
          </a:xfrm>
          <a:prstGeom prst="rect">
            <a:avLst/>
          </a:prstGeom>
        </p:spPr>
      </p:pic>
    </p:spTree>
    <p:extLst>
      <p:ext uri="{BB962C8B-B14F-4D97-AF65-F5344CB8AC3E}">
        <p14:creationId xmlns:p14="http://schemas.microsoft.com/office/powerpoint/2010/main" val="71680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09856"/>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BB8CE21-2CB1-5247-A5B0-6804EB110FC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402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vl1pPr>
            <a:lvl2pPr>
              <a:defRPr b="0" i="0">
                <a:latin typeface="Corbel" panose="020B0503020204020204" pitchFamily="34" charset="0"/>
              </a:defRPr>
            </a:lvl2pPr>
            <a:lvl3pPr>
              <a:defRPr sz="1400"/>
            </a:lvl3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1825625"/>
            <a:ext cx="5053553" cy="4351338"/>
          </a:xfrm>
          <a:prstGeom prst="rect">
            <a:avLst/>
          </a:prstGeom>
        </p:spPr>
        <p:txBody>
          <a:bodyPr vert="horz" lIns="91440" tIns="45720" rIns="91440" bIns="45720" rtlCol="0">
            <a:normAutofit/>
          </a:bodyPr>
          <a:lstStyle>
            <a:lvl1pPr>
              <a:defRPr sz="2000"/>
            </a:lvl1pPr>
            <a:lvl2pPr>
              <a:defRPr b="0" i="0">
                <a:latin typeface="Corbel" panose="020B0503020204020204" pitchFamily="34" charset="0"/>
              </a:defRPr>
            </a:lvl2pPr>
            <a:lvl3pPr>
              <a:defRPr sz="1400"/>
            </a:lvl3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751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6220968" cy="1325563"/>
          </a:xfrm>
          <a:prstGeom prst="rect">
            <a:avLst/>
          </a:prstGeom>
        </p:spPr>
        <p:txBody>
          <a:bodyPr vert="horz" lIns="91440" tIns="45720" rIns="91440" bIns="45720" rtlCol="0" anchor="ctr">
            <a:normAutofit/>
          </a:bodyPr>
          <a:lstStyle/>
          <a:p>
            <a:r>
              <a:rPr lang="en-US"/>
              <a:t>Click to edit Master title style</a:t>
            </a:r>
          </a:p>
        </p:txBody>
      </p:sp>
      <p:sp>
        <p:nvSpPr>
          <p:cNvPr id="3" name="Picture Placeholder 2">
            <a:extLst>
              <a:ext uri="{FF2B5EF4-FFF2-40B4-BE49-F238E27FC236}">
                <a16:creationId xmlns:a16="http://schemas.microsoft.com/office/drawing/2014/main" id="{D31AEB4B-A3C0-3542-94D2-EFC1B2724810}"/>
              </a:ext>
            </a:extLst>
          </p:cNvPr>
          <p:cNvSpPr>
            <a:spLocks noGrp="1"/>
          </p:cNvSpPr>
          <p:nvPr>
            <p:ph type="pic" sz="quarter" idx="13"/>
          </p:nvPr>
        </p:nvSpPr>
        <p:spPr>
          <a:xfrm>
            <a:off x="7607808" y="0"/>
            <a:ext cx="4949952" cy="6858000"/>
          </a:xfrm>
        </p:spPr>
        <p:txBody>
          <a:bodyPr/>
          <a:lstStyle/>
          <a:p>
            <a:endParaRPr lang="en-US"/>
          </a:p>
        </p:txBody>
      </p:sp>
      <p:sp>
        <p:nvSpPr>
          <p:cNvPr id="7" name="Text Placeholder 2">
            <a:extLst>
              <a:ext uri="{FF2B5EF4-FFF2-40B4-BE49-F238E27FC236}">
                <a16:creationId xmlns:a16="http://schemas.microsoft.com/office/drawing/2014/main" id="{1B2447B0-365B-084A-ABE3-616537CC1F8B}"/>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vl1pPr>
            <a:lvl2pPr>
              <a:defRPr b="0" i="0">
                <a:latin typeface="Corbel" panose="020B0503020204020204" pitchFamily="34" charset="0"/>
              </a:defRPr>
            </a:lvl2pPr>
            <a:lvl3pPr>
              <a:defRPr sz="1400"/>
            </a:lvl3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666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tatem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71685"/>
            <a:ext cx="2743200" cy="365125"/>
          </a:xfrm>
        </p:spPr>
        <p:txBody>
          <a:bodyPr/>
          <a:lstStyle/>
          <a:p>
            <a:fld id="{C02A5225-8D37-BA47-A180-7BD7248AF82A}" type="slidenum">
              <a:rPr lang="en-US" smtClean="0"/>
              <a:t>‹#›</a:t>
            </a:fld>
            <a:endParaRPr lang="en-US"/>
          </a:p>
        </p:txBody>
      </p:sp>
      <p:sp>
        <p:nvSpPr>
          <p:cNvPr id="8" name="Title 1">
            <a:extLst>
              <a:ext uri="{FF2B5EF4-FFF2-40B4-BE49-F238E27FC236}">
                <a16:creationId xmlns:a16="http://schemas.microsoft.com/office/drawing/2014/main" id="{659CC9A5-5B45-B341-AB41-3DA640D25FD3}"/>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0" i="0">
                <a:solidFill>
                  <a:srgbClr val="0841A2"/>
                </a:solidFill>
                <a:latin typeface="Corbel" panose="020B0503020204020204" pitchFamily="34" charset="0"/>
              </a:defRPr>
            </a:lvl1pPr>
          </a:lstStyle>
          <a:p>
            <a:r>
              <a:rPr lang="en-US"/>
              <a:t>Click to exit Master title style</a:t>
            </a:r>
          </a:p>
        </p:txBody>
      </p:sp>
    </p:spTree>
    <p:extLst>
      <p:ext uri="{BB962C8B-B14F-4D97-AF65-F5344CB8AC3E}">
        <p14:creationId xmlns:p14="http://schemas.microsoft.com/office/powerpoint/2010/main" val="212551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111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tatement Slide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9AAD03-ABB5-634C-AA91-F5FA218E4D55}"/>
              </a:ext>
            </a:extLst>
          </p:cNvPr>
          <p:cNvSpPr/>
          <p:nvPr userDrawn="1"/>
        </p:nvSpPr>
        <p:spPr>
          <a:xfrm>
            <a:off x="0" y="0"/>
            <a:ext cx="12192000" cy="6858000"/>
          </a:xfrm>
          <a:prstGeom prst="rect">
            <a:avLst/>
          </a:prstGeom>
          <a:solidFill>
            <a:srgbClr val="084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63362"/>
            <a:ext cx="2743200" cy="365125"/>
          </a:xfrm>
        </p:spPr>
        <p:txBody>
          <a:bodyPr/>
          <a:lstStyle>
            <a:lvl1pPr>
              <a:defRPr>
                <a:solidFill>
                  <a:schemeClr val="bg1"/>
                </a:solidFill>
              </a:defRPr>
            </a:lvl1pPr>
          </a:lstStyle>
          <a:p>
            <a:fld id="{C02A5225-8D37-BA47-A180-7BD7248AF82A}" type="slidenum">
              <a:rPr lang="en-US" smtClean="0"/>
              <a:pPr/>
              <a:t>‹#›</a:t>
            </a:fld>
            <a:endParaRPr lang="en-US"/>
          </a:p>
        </p:txBody>
      </p:sp>
      <p:sp>
        <p:nvSpPr>
          <p:cNvPr id="5" name="Title 1">
            <a:extLst>
              <a:ext uri="{FF2B5EF4-FFF2-40B4-BE49-F238E27FC236}">
                <a16:creationId xmlns:a16="http://schemas.microsoft.com/office/drawing/2014/main" id="{5E0E9881-9F2B-C246-B68F-81472EC9BE1A}"/>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0" i="0">
                <a:solidFill>
                  <a:schemeClr val="bg1"/>
                </a:solidFill>
                <a:latin typeface="Corbel" panose="020B0503020204020204" pitchFamily="34" charset="0"/>
              </a:defRPr>
            </a:lvl1pPr>
          </a:lstStyle>
          <a:p>
            <a:r>
              <a:rPr lang="en-US"/>
              <a:t>Click to exit Master title style</a:t>
            </a:r>
          </a:p>
        </p:txBody>
      </p:sp>
      <p:cxnSp>
        <p:nvCxnSpPr>
          <p:cNvPr id="10" name="Straight Connector 9">
            <a:extLst>
              <a:ext uri="{FF2B5EF4-FFF2-40B4-BE49-F238E27FC236}">
                <a16:creationId xmlns:a16="http://schemas.microsoft.com/office/drawing/2014/main" id="{14F56760-0E17-4A41-90EE-F9B5084422BE}"/>
              </a:ext>
            </a:extLst>
          </p:cNvPr>
          <p:cNvCxnSpPr>
            <a:cxnSpLocks/>
          </p:cNvCxnSpPr>
          <p:nvPr userDrawn="1"/>
        </p:nvCxnSpPr>
        <p:spPr>
          <a:xfrm>
            <a:off x="844376" y="6297793"/>
            <a:ext cx="1970076" cy="0"/>
          </a:xfrm>
          <a:prstGeom prst="line">
            <a:avLst/>
          </a:prstGeom>
          <a:ln w="3175">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0801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_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19C7E45-ADC8-6043-9C3A-1B309452893D}"/>
              </a:ext>
            </a:extLst>
          </p:cNvPr>
          <p:cNvSpPr>
            <a:spLocks noGrp="1"/>
          </p:cNvSpPr>
          <p:nvPr>
            <p:ph type="pic" sz="quarter" idx="13"/>
          </p:nvPr>
        </p:nvSpPr>
        <p:spPr>
          <a:xfrm>
            <a:off x="5932764" y="0"/>
            <a:ext cx="6259236" cy="6858000"/>
          </a:xfrm>
        </p:spPr>
        <p:txBody>
          <a:bodyPr/>
          <a:lstStyle/>
          <a:p>
            <a:endParaRPr lang="en-US"/>
          </a:p>
        </p:txBody>
      </p:sp>
      <p:pic>
        <p:nvPicPr>
          <p:cNvPr id="3" name="Picture 2">
            <a:extLst>
              <a:ext uri="{FF2B5EF4-FFF2-40B4-BE49-F238E27FC236}">
                <a16:creationId xmlns:a16="http://schemas.microsoft.com/office/drawing/2014/main" id="{4A39E08B-0BA3-0045-BB80-325361FF03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30628" y="0"/>
            <a:ext cx="2330744" cy="6858000"/>
          </a:xfrm>
          <a:prstGeom prst="rect">
            <a:avLst/>
          </a:prstGeom>
        </p:spPr>
      </p:pic>
      <p:pic>
        <p:nvPicPr>
          <p:cNvPr id="11" name="Picture 10">
            <a:extLst>
              <a:ext uri="{FF2B5EF4-FFF2-40B4-BE49-F238E27FC236}">
                <a16:creationId xmlns:a16="http://schemas.microsoft.com/office/drawing/2014/main" id="{6E67B8F3-CFEA-DA4F-A818-ADBB31D364A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75562" y="0"/>
            <a:ext cx="2318542" cy="6858000"/>
          </a:xfrm>
          <a:prstGeom prst="rect">
            <a:avLst/>
          </a:prstGeom>
        </p:spPr>
      </p:pic>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p:txBody>
          <a:bodyPr/>
          <a:lstStyle/>
          <a:p>
            <a:fld id="{C02A5225-8D37-BA47-A180-7BD7248AF82A}" type="slidenum">
              <a:rPr lang="en-US" smtClean="0"/>
              <a:t>‹#›</a:t>
            </a:fld>
            <a:endParaRPr lang="en-US"/>
          </a:p>
        </p:txBody>
      </p:sp>
      <p:sp>
        <p:nvSpPr>
          <p:cNvPr id="8" name="Title 1">
            <a:extLst>
              <a:ext uri="{FF2B5EF4-FFF2-40B4-BE49-F238E27FC236}">
                <a16:creationId xmlns:a16="http://schemas.microsoft.com/office/drawing/2014/main" id="{659CC9A5-5B45-B341-AB41-3DA640D25FD3}"/>
              </a:ext>
            </a:extLst>
          </p:cNvPr>
          <p:cNvSpPr>
            <a:spLocks noGrp="1"/>
          </p:cNvSpPr>
          <p:nvPr>
            <p:ph type="title" hasCustomPrompt="1"/>
          </p:nvPr>
        </p:nvSpPr>
        <p:spPr>
          <a:xfrm>
            <a:off x="713683" y="1434545"/>
            <a:ext cx="4672705" cy="3508933"/>
          </a:xfrm>
        </p:spPr>
        <p:txBody>
          <a:bodyPr anchor="ctr">
            <a:normAutofit/>
          </a:bodyPr>
          <a:lstStyle>
            <a:lvl1pPr>
              <a:lnSpc>
                <a:spcPct val="120000"/>
              </a:lnSpc>
              <a:defRPr sz="3600" b="0" i="0">
                <a:solidFill>
                  <a:srgbClr val="0841A2"/>
                </a:solidFill>
                <a:latin typeface="Corbel" panose="020B0503020204020204" pitchFamily="34" charset="0"/>
              </a:defRPr>
            </a:lvl1pPr>
          </a:lstStyle>
          <a:p>
            <a:r>
              <a:rPr lang="en-US"/>
              <a:t>Click to exit Master title style</a:t>
            </a:r>
          </a:p>
        </p:txBody>
      </p:sp>
    </p:spTree>
    <p:extLst>
      <p:ext uri="{BB962C8B-B14F-4D97-AF65-F5344CB8AC3E}">
        <p14:creationId xmlns:p14="http://schemas.microsoft.com/office/powerpoint/2010/main" val="3399023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EF03-D140-6845-A287-DED9C9A44454}"/>
              </a:ext>
            </a:extLst>
          </p:cNvPr>
          <p:cNvSpPr>
            <a:spLocks noGrp="1"/>
          </p:cNvSpPr>
          <p:nvPr>
            <p:ph type="title"/>
          </p:nvPr>
        </p:nvSpPr>
        <p:spPr>
          <a:xfrm>
            <a:off x="695320" y="365125"/>
            <a:ext cx="10515600"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E4B10AD-A967-9843-89A3-148B2669A54C}"/>
              </a:ext>
            </a:extLst>
          </p:cNvPr>
          <p:cNvSpPr>
            <a:spLocks noGrp="1"/>
          </p:cNvSpPr>
          <p:nvPr>
            <p:ph type="sldNum" sz="quarter" idx="12"/>
          </p:nvPr>
        </p:nvSpPr>
        <p:spPr/>
        <p:txBody>
          <a:bodyPr/>
          <a:lstStyle/>
          <a:p>
            <a:fld id="{C02A5225-8D37-BA47-A180-7BD7248AF82A}" type="slidenum">
              <a:rPr lang="en-US" smtClean="0"/>
              <a:t>‹#›</a:t>
            </a:fld>
            <a:endParaRPr lang="en-US"/>
          </a:p>
        </p:txBody>
      </p:sp>
    </p:spTree>
    <p:extLst>
      <p:ext uri="{BB962C8B-B14F-4D97-AF65-F5344CB8AC3E}">
        <p14:creationId xmlns:p14="http://schemas.microsoft.com/office/powerpoint/2010/main" val="675742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7659" y="608441"/>
            <a:ext cx="8211759" cy="974725"/>
          </a:xfrm>
        </p:spPr>
        <p:txBody>
          <a:bodyPr anchor="t">
            <a:normAutofit/>
          </a:bodyPr>
          <a:lstStyle>
            <a:lvl1pPr algn="l">
              <a:defRPr sz="2400">
                <a:solidFill>
                  <a:srgbClr val="746661"/>
                </a:solidFill>
                <a:latin typeface="Corbel" pitchFamily="34" charset="0"/>
              </a:defRPr>
            </a:lvl1pPr>
          </a:lstStyle>
          <a:p>
            <a:r>
              <a:rPr lang="en-US"/>
              <a:t>Click to edit Master title style</a:t>
            </a:r>
          </a:p>
        </p:txBody>
      </p:sp>
      <p:sp>
        <p:nvSpPr>
          <p:cNvPr id="3" name="Subtitle 2"/>
          <p:cNvSpPr>
            <a:spLocks noGrp="1"/>
          </p:cNvSpPr>
          <p:nvPr>
            <p:ph type="subTitle" idx="1" hasCustomPrompt="1"/>
          </p:nvPr>
        </p:nvSpPr>
        <p:spPr>
          <a:xfrm>
            <a:off x="677377" y="2187558"/>
            <a:ext cx="5662044"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Date (00/00/0000)</a:t>
            </a:r>
          </a:p>
        </p:txBody>
      </p:sp>
      <p:pic>
        <p:nvPicPr>
          <p:cNvPr id="3074" name="Picture 2" descr="O:\MAC-SERVER\Jobs\CNM_Childrens_National_Medical_Center\12495-08_Collateral_Templates\PPT\Links\CN_Color_bar.jpg"/>
          <p:cNvPicPr>
            <a:picLocks noChangeAspect="1" noChangeArrowheads="1"/>
          </p:cNvPicPr>
          <p:nvPr userDrawn="1"/>
        </p:nvPicPr>
        <p:blipFill>
          <a:blip r:embed="rId2"/>
          <a:srcRect/>
          <a:stretch>
            <a:fillRect/>
          </a:stretch>
        </p:blipFill>
        <p:spPr bwMode="auto">
          <a:xfrm>
            <a:off x="1" y="0"/>
            <a:ext cx="12192001" cy="171450"/>
          </a:xfrm>
          <a:prstGeom prst="rect">
            <a:avLst/>
          </a:prstGeom>
          <a:noFill/>
        </p:spPr>
      </p:pic>
      <p:sp>
        <p:nvSpPr>
          <p:cNvPr id="9" name="Picture Placeholder 8"/>
          <p:cNvSpPr>
            <a:spLocks noGrp="1"/>
          </p:cNvSpPr>
          <p:nvPr>
            <p:ph type="pic" sz="quarter" idx="10"/>
          </p:nvPr>
        </p:nvSpPr>
        <p:spPr>
          <a:xfrm>
            <a:off x="0" y="2636838"/>
            <a:ext cx="12192000" cy="4221162"/>
          </a:xfrm>
        </p:spPr>
        <p:txBody>
          <a:bodyPr/>
          <a:lstStyle/>
          <a:p>
            <a:endParaRPr lang="en-US"/>
          </a:p>
        </p:txBody>
      </p:sp>
      <p:pic>
        <p:nvPicPr>
          <p:cNvPr id="7" name="Picture 2" descr="O:\MAC-SERVER\Jobs\CNM_Childrens_National_Medical_Center\12495-08_Collateral_Templates\PPT\Links\CN_Pr_Solid_3C-RGB_NEW.jpg"/>
          <p:cNvPicPr>
            <a:picLocks noChangeAspect="1" noChangeArrowheads="1"/>
          </p:cNvPicPr>
          <p:nvPr userDrawn="1"/>
        </p:nvPicPr>
        <p:blipFill>
          <a:blip r:embed="rId3" cstate="print"/>
          <a:srcRect/>
          <a:stretch>
            <a:fillRect/>
          </a:stretch>
        </p:blipFill>
        <p:spPr bwMode="auto">
          <a:xfrm>
            <a:off x="9465733" y="188640"/>
            <a:ext cx="2726267" cy="874712"/>
          </a:xfrm>
          <a:prstGeom prst="rect">
            <a:avLst/>
          </a:prstGeom>
          <a:noFill/>
        </p:spPr>
      </p:pic>
    </p:spTree>
    <p:extLst>
      <p:ext uri="{BB962C8B-B14F-4D97-AF65-F5344CB8AC3E}">
        <p14:creationId xmlns:p14="http://schemas.microsoft.com/office/powerpoint/2010/main" val="2063909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88B54F-4013-4FAD-BC8E-0AC26A10A034}"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1870075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8B54F-4013-4FAD-BC8E-0AC26A10A034}"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224556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88B54F-4013-4FAD-BC8E-0AC26A10A034}"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981855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8B54F-4013-4FAD-BC8E-0AC26A10A034}"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3504713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88B54F-4013-4FAD-BC8E-0AC26A10A034}"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789980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88B54F-4013-4FAD-BC8E-0AC26A10A034}"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143546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2658138"/>
            <a:ext cx="5053553" cy="3518824"/>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2658137"/>
            <a:ext cx="5053553" cy="3518824"/>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225AA343-338A-CA47-0AD8-6CB25D449479}"/>
              </a:ext>
            </a:extLst>
          </p:cNvPr>
          <p:cNvSpPr>
            <a:spLocks noGrp="1"/>
          </p:cNvSpPr>
          <p:nvPr>
            <p:ph idx="14" hasCustomPrompt="1"/>
          </p:nvPr>
        </p:nvSpPr>
        <p:spPr>
          <a:xfrm>
            <a:off x="838198" y="1825623"/>
            <a:ext cx="5053553" cy="832514"/>
          </a:xfrm>
          <a:prstGeom prst="rect">
            <a:avLst/>
          </a:prstGeom>
          <a:solidFill>
            <a:schemeClr val="accent1"/>
          </a:solidFill>
        </p:spPr>
        <p:txBody>
          <a:bodyPr vert="horz" lIns="91440" tIns="45720" rIns="91440" bIns="45720" rtlCol="0">
            <a:normAutofit/>
          </a:bodyPr>
          <a:lstStyle>
            <a:lvl1pPr algn="ctr">
              <a:defRPr sz="2000" b="1">
                <a:solidFill>
                  <a:schemeClr val="bg1"/>
                </a:solidFill>
                <a:latin typeface="Century Gothic" panose="020B0502020202020204" pitchFamily="34" charset="0"/>
              </a:defRPr>
            </a:lvl1pPr>
            <a:lvl2pPr algn="ctr">
              <a:defRPr b="1" i="0">
                <a:solidFill>
                  <a:schemeClr val="bg1"/>
                </a:solidFill>
                <a:latin typeface="Century Gothic" panose="020B0502020202020204" pitchFamily="34" charset="0"/>
              </a:defRPr>
            </a:lvl2pPr>
            <a:lvl3pPr algn="ctr">
              <a:defRPr sz="1400" b="1">
                <a:solidFill>
                  <a:schemeClr val="bg1"/>
                </a:solidFill>
                <a:latin typeface="Century Gothic" panose="020B0502020202020204" pitchFamily="34" charset="0"/>
              </a:defRPr>
            </a:lvl3pPr>
            <a:lvl4pPr algn="ctr">
              <a:defRPr b="1">
                <a:solidFill>
                  <a:schemeClr val="bg1"/>
                </a:solidFill>
                <a:latin typeface="Century Gothic" panose="020B0502020202020204" pitchFamily="34" charset="0"/>
              </a:defRPr>
            </a:lvl4pPr>
            <a:lvl5pPr algn="ctr">
              <a:lnSpc>
                <a:spcPct val="100000"/>
              </a:lnSpc>
              <a:defRPr b="1">
                <a:solidFill>
                  <a:schemeClr val="bg1"/>
                </a:solidFill>
                <a:latin typeface="Century Gothic" panose="020B0502020202020204" pitchFamily="34" charset="0"/>
              </a:defRPr>
            </a:lvl5pPr>
          </a:lstStyle>
          <a:p>
            <a:pPr lvl="0"/>
            <a:r>
              <a:rPr lang="en-US"/>
              <a:t>Edit Master text styles</a:t>
            </a:r>
          </a:p>
        </p:txBody>
      </p:sp>
      <p:sp>
        <p:nvSpPr>
          <p:cNvPr id="8" name="Text Placeholder 2">
            <a:extLst>
              <a:ext uri="{FF2B5EF4-FFF2-40B4-BE49-F238E27FC236}">
                <a16:creationId xmlns:a16="http://schemas.microsoft.com/office/drawing/2014/main" id="{8961A288-EAD8-5A35-98BE-1182A8E1C2BF}"/>
              </a:ext>
            </a:extLst>
          </p:cNvPr>
          <p:cNvSpPr>
            <a:spLocks noGrp="1"/>
          </p:cNvSpPr>
          <p:nvPr>
            <p:ph idx="15" hasCustomPrompt="1"/>
          </p:nvPr>
        </p:nvSpPr>
        <p:spPr>
          <a:xfrm>
            <a:off x="6300251" y="1825623"/>
            <a:ext cx="5053553" cy="832514"/>
          </a:xfrm>
          <a:prstGeom prst="rect">
            <a:avLst/>
          </a:prstGeom>
          <a:solidFill>
            <a:schemeClr val="accent1"/>
          </a:solidFill>
        </p:spPr>
        <p:txBody>
          <a:bodyPr vert="horz" lIns="91440" tIns="45720" rIns="91440" bIns="45720" rtlCol="0">
            <a:normAutofit/>
          </a:bodyPr>
          <a:lstStyle>
            <a:lvl1pPr algn="ctr">
              <a:defRPr sz="2000" b="1">
                <a:solidFill>
                  <a:schemeClr val="bg1"/>
                </a:solidFill>
                <a:latin typeface="Century Gothic" panose="020B0502020202020204" pitchFamily="34" charset="0"/>
              </a:defRPr>
            </a:lvl1pPr>
            <a:lvl2pPr algn="ctr">
              <a:defRPr b="1" i="0">
                <a:solidFill>
                  <a:schemeClr val="bg1"/>
                </a:solidFill>
                <a:latin typeface="Century Gothic" panose="020B0502020202020204" pitchFamily="34" charset="0"/>
              </a:defRPr>
            </a:lvl2pPr>
            <a:lvl3pPr algn="ctr">
              <a:defRPr sz="1400" b="1">
                <a:solidFill>
                  <a:schemeClr val="bg1"/>
                </a:solidFill>
                <a:latin typeface="Century Gothic" panose="020B0502020202020204" pitchFamily="34" charset="0"/>
              </a:defRPr>
            </a:lvl3pPr>
            <a:lvl4pPr algn="ctr">
              <a:defRPr b="1">
                <a:solidFill>
                  <a:schemeClr val="bg1"/>
                </a:solidFill>
                <a:latin typeface="Century Gothic" panose="020B0502020202020204" pitchFamily="34" charset="0"/>
              </a:defRPr>
            </a:lvl4pPr>
            <a:lvl5pPr algn="ctr">
              <a:lnSpc>
                <a:spcPct val="100000"/>
              </a:lnSpc>
              <a:defRPr b="1">
                <a:solidFill>
                  <a:schemeClr val="bg1"/>
                </a:solidFill>
                <a:latin typeface="Century Gothic" panose="020B0502020202020204" pitchFamily="34" charset="0"/>
              </a:defRPr>
            </a:lvl5pPr>
          </a:lstStyle>
          <a:p>
            <a:pPr lvl="0"/>
            <a:r>
              <a:rPr lang="en-US"/>
              <a:t>Edit Master text styles</a:t>
            </a:r>
          </a:p>
        </p:txBody>
      </p:sp>
    </p:spTree>
    <p:extLst>
      <p:ext uri="{BB962C8B-B14F-4D97-AF65-F5344CB8AC3E}">
        <p14:creationId xmlns:p14="http://schemas.microsoft.com/office/powerpoint/2010/main" val="2611344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88B54F-4013-4FAD-BC8E-0AC26A10A034}" type="datetimeFigureOut">
              <a:rPr lang="en-US" smtClean="0"/>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944557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88B54F-4013-4FAD-BC8E-0AC26A10A034}" type="datetimeFigureOut">
              <a:rPr lang="en-US" smtClean="0"/>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265178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8B54F-4013-4FAD-BC8E-0AC26A10A034}" type="datetimeFigureOut">
              <a:rPr lang="en-US" smtClean="0"/>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1082334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8B54F-4013-4FAD-BC8E-0AC26A10A034}"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293256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8B54F-4013-4FAD-BC8E-0AC26A10A034}"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466865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8B54F-4013-4FAD-BC8E-0AC26A10A034}"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1394117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8B54F-4013-4FAD-BC8E-0AC26A10A034}"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1E1EF-F5C6-4A96-8BF7-8D1541AD8932}" type="slidenum">
              <a:rPr lang="en-US" smtClean="0"/>
              <a:t>‹#›</a:t>
            </a:fld>
            <a:endParaRPr lang="en-US"/>
          </a:p>
        </p:txBody>
      </p:sp>
    </p:spTree>
    <p:extLst>
      <p:ext uri="{BB962C8B-B14F-4D97-AF65-F5344CB8AC3E}">
        <p14:creationId xmlns:p14="http://schemas.microsoft.com/office/powerpoint/2010/main" val="37497490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ver Slide -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5601" y="1982781"/>
            <a:ext cx="7723796" cy="898525"/>
          </a:xfrm>
        </p:spPr>
        <p:txBody>
          <a:bodyPr anchor="t">
            <a:normAutofit/>
          </a:bodyPr>
          <a:lstStyle>
            <a:lvl1pPr algn="l">
              <a:defRPr sz="2400">
                <a:solidFill>
                  <a:schemeClr val="bg1"/>
                </a:solidFill>
                <a:latin typeface="Corbel" pitchFamily="34" charset="0"/>
              </a:defRPr>
            </a:lvl1pPr>
          </a:lstStyle>
          <a:p>
            <a:r>
              <a:rPr lang="en-US"/>
              <a:t>Title of Presentation or Thank You</a:t>
            </a:r>
          </a:p>
        </p:txBody>
      </p:sp>
      <p:pic>
        <p:nvPicPr>
          <p:cNvPr id="4" name="Picture 2" descr="O:\MAC-SERVER\Jobs\CNM_Childrens_National_Medical_Center\12495-08_Collateral_Templates\PPT\Links\CN_Pr_Solid_3C-RGB_NEW.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465733" y="188640"/>
            <a:ext cx="2726267" cy="874712"/>
          </a:xfrm>
          <a:prstGeom prst="rect">
            <a:avLst/>
          </a:prstGeom>
          <a:noFill/>
        </p:spPr>
      </p:pic>
    </p:spTree>
    <p:extLst>
      <p:ext uri="{BB962C8B-B14F-4D97-AF65-F5344CB8AC3E}">
        <p14:creationId xmlns:p14="http://schemas.microsoft.com/office/powerpoint/2010/main" val="2354266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A2DF6-2D33-3349-A4AC-8903468F733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5397" y="0"/>
            <a:ext cx="2318542"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837254" y="1334530"/>
            <a:ext cx="4513224" cy="2679182"/>
          </a:xfrm>
        </p:spPr>
        <p:txBody>
          <a:bodyPr anchor="b">
            <a:normAutofit/>
          </a:bodyPr>
          <a:lstStyle>
            <a:lvl1pPr>
              <a:lnSpc>
                <a:spcPts val="5800"/>
              </a:lnSpc>
              <a:defRPr sz="4800" b="1" i="0">
                <a:latin typeface="Century Gothic" panose="020B0502020202020204" pitchFamily="34" charset="0"/>
              </a:defRPr>
            </a:lvl1pPr>
          </a:lstStyle>
          <a:p>
            <a:r>
              <a:rPr lang="en-US"/>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837253" y="4238369"/>
            <a:ext cx="4513225" cy="1334530"/>
          </a:xfrm>
        </p:spPr>
        <p:txBody>
          <a:bodyPr>
            <a:normAutofit/>
          </a:bodyPr>
          <a:lstStyle>
            <a:lvl1pPr marL="0" indent="0">
              <a:lnSpc>
                <a:spcPct val="120000"/>
              </a:lnSpc>
              <a:spcBef>
                <a:spcPts val="800"/>
              </a:spcBef>
              <a:buNone/>
              <a:defRPr sz="1800" b="0" i="0">
                <a:solidFill>
                  <a:srgbClr val="424243"/>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p:nvPr>
        </p:nvSpPr>
        <p:spPr>
          <a:xfrm>
            <a:off x="5932764" y="0"/>
            <a:ext cx="6259236" cy="6858000"/>
          </a:xfrm>
        </p:spPr>
        <p:txBody>
          <a:bodyPr/>
          <a:lstStyle>
            <a:lvl1pPr>
              <a:defRPr>
                <a:latin typeface="Century Gothic" panose="020B0502020202020204" pitchFamily="34" charset="0"/>
              </a:defRPr>
            </a:lvl1pPr>
          </a:lstStyle>
          <a:p>
            <a:endParaRPr lang="en-US"/>
          </a:p>
        </p:txBody>
      </p:sp>
    </p:spTree>
    <p:extLst>
      <p:ext uri="{BB962C8B-B14F-4D97-AF65-F5344CB8AC3E}">
        <p14:creationId xmlns:p14="http://schemas.microsoft.com/office/powerpoint/2010/main" val="459479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lk 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254000" y="1004330"/>
            <a:ext cx="6502401" cy="2679182"/>
          </a:xfrm>
        </p:spPr>
        <p:txBody>
          <a:bodyPr anchor="t">
            <a:normAutofit/>
          </a:bodyPr>
          <a:lstStyle>
            <a:lvl1pPr>
              <a:lnSpc>
                <a:spcPts val="5800"/>
              </a:lnSpc>
              <a:defRPr sz="4800" b="1" i="0">
                <a:solidFill>
                  <a:schemeClr val="tx1"/>
                </a:solidFill>
                <a:latin typeface="Century Gothic" panose="020B0502020202020204" pitchFamily="34" charset="0"/>
              </a:defRPr>
            </a:lvl1pPr>
          </a:lstStyle>
          <a:p>
            <a:r>
              <a:rPr lang="en-US"/>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254000" y="4856205"/>
            <a:ext cx="6502400" cy="1334530"/>
          </a:xfrm>
        </p:spPr>
        <p:txBody>
          <a:bodyPr>
            <a:normAutofit/>
          </a:bodyPr>
          <a:lstStyle>
            <a:lvl1pPr marL="0" indent="0">
              <a:lnSpc>
                <a:spcPct val="120000"/>
              </a:lnSpc>
              <a:spcBef>
                <a:spcPts val="800"/>
              </a:spcBef>
              <a:buNone/>
              <a:defRPr sz="3600" b="0" i="0">
                <a:solidFill>
                  <a:srgbClr val="1F1F1F"/>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hasCustomPrompt="1"/>
          </p:nvPr>
        </p:nvSpPr>
        <p:spPr>
          <a:xfrm>
            <a:off x="7073900" y="0"/>
            <a:ext cx="5118100" cy="6858000"/>
          </a:xfrm>
        </p:spPr>
        <p:txBody>
          <a:bodyPr anchor="ctr"/>
          <a:lstStyle>
            <a:lvl1pPr>
              <a:defRPr b="1">
                <a:latin typeface="Century Gothic" panose="020B0502020202020204" pitchFamily="34" charset="0"/>
              </a:defRPr>
            </a:lvl1pPr>
          </a:lstStyle>
          <a:p>
            <a:r>
              <a:rPr lang="en-US"/>
              <a:t>We will add your headshot here</a:t>
            </a:r>
          </a:p>
        </p:txBody>
      </p:sp>
    </p:spTree>
    <p:extLst>
      <p:ext uri="{BB962C8B-B14F-4D97-AF65-F5344CB8AC3E}">
        <p14:creationId xmlns:p14="http://schemas.microsoft.com/office/powerpoint/2010/main" val="313454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nophoto">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BC03A834-EF06-DFDB-CD2B-A0ADE13CE7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p:nvPr>
        </p:nvSpPr>
        <p:spPr>
          <a:xfrm>
            <a:off x="773718" y="1286633"/>
            <a:ext cx="9219946" cy="2350644"/>
          </a:xfrm>
        </p:spPr>
        <p:txBody>
          <a:bodyPr anchor="b">
            <a:normAutofit/>
          </a:bodyPr>
          <a:lstStyle>
            <a:lvl1pPr>
              <a:lnSpc>
                <a:spcPts val="5800"/>
              </a:lnSpc>
              <a:defRPr sz="4800" b="1" i="0">
                <a:solidFill>
                  <a:schemeClr val="bg1"/>
                </a:solidFill>
                <a:latin typeface="Century Gothic" panose="020B0502020202020204"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773718" y="3875908"/>
            <a:ext cx="8615664" cy="914392"/>
          </a:xfrm>
        </p:spPr>
        <p:txBody>
          <a:bodyPr>
            <a:normAutofit/>
          </a:bodyPr>
          <a:lstStyle>
            <a:lvl1pPr marL="0" indent="0">
              <a:buNone/>
              <a:defRPr sz="1800" b="0" i="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93419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09856"/>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BB8CE21-2CB1-5247-A5B0-6804EB110FC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2pPr>
              <a:defRPr>
                <a:solidFill>
                  <a:srgbClr val="1F1F1F"/>
                </a:solidFill>
              </a:defRPr>
            </a:lvl2pPr>
            <a:lvl3pPr>
              <a:defRPr>
                <a:solidFill>
                  <a:srgbClr val="1F1F1F"/>
                </a:solidFill>
              </a:defRPr>
            </a:lvl3pPr>
            <a:lvl4pPr>
              <a:defRPr>
                <a:solidFill>
                  <a:srgbClr val="1F1F1F"/>
                </a:solidFill>
              </a:defRPr>
            </a:lvl4pPr>
            <a:lvl5pPr>
              <a:defRPr>
                <a:solidFill>
                  <a:srgbClr val="1F1F1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59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023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2658138"/>
            <a:ext cx="5053553" cy="3518824"/>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2658137"/>
            <a:ext cx="5053553" cy="3518824"/>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225AA343-338A-CA47-0AD8-6CB25D449479}"/>
              </a:ext>
            </a:extLst>
          </p:cNvPr>
          <p:cNvSpPr>
            <a:spLocks noGrp="1"/>
          </p:cNvSpPr>
          <p:nvPr>
            <p:ph idx="14" hasCustomPrompt="1"/>
          </p:nvPr>
        </p:nvSpPr>
        <p:spPr>
          <a:xfrm>
            <a:off x="838198" y="1825623"/>
            <a:ext cx="5053553" cy="832514"/>
          </a:xfrm>
          <a:prstGeom prst="rect">
            <a:avLst/>
          </a:prstGeom>
          <a:solidFill>
            <a:schemeClr val="accent1"/>
          </a:solidFill>
        </p:spPr>
        <p:txBody>
          <a:bodyPr vert="horz" lIns="91440" tIns="45720" rIns="91440" bIns="45720" rtlCol="0">
            <a:normAutofit/>
          </a:bodyPr>
          <a:lstStyle>
            <a:lvl1pPr algn="ctr">
              <a:defRPr sz="2000" b="1">
                <a:solidFill>
                  <a:schemeClr val="bg1"/>
                </a:solidFill>
                <a:latin typeface="Century Gothic" panose="020B0502020202020204" pitchFamily="34" charset="0"/>
              </a:defRPr>
            </a:lvl1pPr>
            <a:lvl2pPr algn="ctr">
              <a:defRPr b="1" i="0">
                <a:solidFill>
                  <a:schemeClr val="bg1"/>
                </a:solidFill>
                <a:latin typeface="Century Gothic" panose="020B0502020202020204" pitchFamily="34" charset="0"/>
              </a:defRPr>
            </a:lvl2pPr>
            <a:lvl3pPr algn="ctr">
              <a:defRPr sz="1400" b="1">
                <a:solidFill>
                  <a:schemeClr val="bg1"/>
                </a:solidFill>
                <a:latin typeface="Century Gothic" panose="020B0502020202020204" pitchFamily="34" charset="0"/>
              </a:defRPr>
            </a:lvl3pPr>
            <a:lvl4pPr algn="ctr">
              <a:defRPr b="1">
                <a:solidFill>
                  <a:schemeClr val="bg1"/>
                </a:solidFill>
                <a:latin typeface="Century Gothic" panose="020B0502020202020204" pitchFamily="34" charset="0"/>
              </a:defRPr>
            </a:lvl4pPr>
            <a:lvl5pPr algn="ctr">
              <a:lnSpc>
                <a:spcPct val="100000"/>
              </a:lnSpc>
              <a:defRPr b="1">
                <a:solidFill>
                  <a:schemeClr val="bg1"/>
                </a:solidFill>
                <a:latin typeface="Century Gothic" panose="020B0502020202020204" pitchFamily="34" charset="0"/>
              </a:defRPr>
            </a:lvl5pPr>
          </a:lstStyle>
          <a:p>
            <a:pPr lvl="0"/>
            <a:r>
              <a:rPr lang="en-US"/>
              <a:t>Edit Master text styles</a:t>
            </a:r>
          </a:p>
        </p:txBody>
      </p:sp>
      <p:sp>
        <p:nvSpPr>
          <p:cNvPr id="8" name="Text Placeholder 2">
            <a:extLst>
              <a:ext uri="{FF2B5EF4-FFF2-40B4-BE49-F238E27FC236}">
                <a16:creationId xmlns:a16="http://schemas.microsoft.com/office/drawing/2014/main" id="{8961A288-EAD8-5A35-98BE-1182A8E1C2BF}"/>
              </a:ext>
            </a:extLst>
          </p:cNvPr>
          <p:cNvSpPr>
            <a:spLocks noGrp="1"/>
          </p:cNvSpPr>
          <p:nvPr>
            <p:ph idx="15" hasCustomPrompt="1"/>
          </p:nvPr>
        </p:nvSpPr>
        <p:spPr>
          <a:xfrm>
            <a:off x="6300251" y="1825623"/>
            <a:ext cx="5053553" cy="832514"/>
          </a:xfrm>
          <a:prstGeom prst="rect">
            <a:avLst/>
          </a:prstGeom>
          <a:solidFill>
            <a:schemeClr val="accent1"/>
          </a:solidFill>
        </p:spPr>
        <p:txBody>
          <a:bodyPr vert="horz" lIns="91440" tIns="45720" rIns="91440" bIns="45720" rtlCol="0">
            <a:normAutofit/>
          </a:bodyPr>
          <a:lstStyle>
            <a:lvl1pPr algn="ctr">
              <a:defRPr sz="2000" b="1">
                <a:solidFill>
                  <a:schemeClr val="bg1"/>
                </a:solidFill>
                <a:latin typeface="Century Gothic" panose="020B0502020202020204" pitchFamily="34" charset="0"/>
              </a:defRPr>
            </a:lvl1pPr>
            <a:lvl2pPr algn="ctr">
              <a:defRPr b="1" i="0">
                <a:solidFill>
                  <a:schemeClr val="bg1"/>
                </a:solidFill>
                <a:latin typeface="Century Gothic" panose="020B0502020202020204" pitchFamily="34" charset="0"/>
              </a:defRPr>
            </a:lvl2pPr>
            <a:lvl3pPr algn="ctr">
              <a:defRPr sz="1400" b="1">
                <a:solidFill>
                  <a:schemeClr val="bg1"/>
                </a:solidFill>
                <a:latin typeface="Century Gothic" panose="020B0502020202020204" pitchFamily="34" charset="0"/>
              </a:defRPr>
            </a:lvl3pPr>
            <a:lvl4pPr algn="ctr">
              <a:defRPr b="1">
                <a:solidFill>
                  <a:schemeClr val="bg1"/>
                </a:solidFill>
                <a:latin typeface="Century Gothic" panose="020B0502020202020204" pitchFamily="34" charset="0"/>
              </a:defRPr>
            </a:lvl4pPr>
            <a:lvl5pPr algn="ctr">
              <a:lnSpc>
                <a:spcPct val="100000"/>
              </a:lnSpc>
              <a:defRPr b="1">
                <a:solidFill>
                  <a:schemeClr val="bg1"/>
                </a:solidFill>
                <a:latin typeface="Century Gothic" panose="020B0502020202020204" pitchFamily="34" charset="0"/>
              </a:defRPr>
            </a:lvl5pPr>
          </a:lstStyle>
          <a:p>
            <a:pPr lvl="0"/>
            <a:r>
              <a:rPr lang="en-US"/>
              <a:t>Edit Master text styles</a:t>
            </a:r>
          </a:p>
        </p:txBody>
      </p:sp>
    </p:spTree>
    <p:extLst>
      <p:ext uri="{BB962C8B-B14F-4D97-AF65-F5344CB8AC3E}">
        <p14:creationId xmlns:p14="http://schemas.microsoft.com/office/powerpoint/2010/main" val="2905415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_nophoto">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BC03A834-EF06-DFDB-CD2B-A0ADE13CE7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p:nvPr>
        </p:nvSpPr>
        <p:spPr>
          <a:xfrm>
            <a:off x="773718" y="1286633"/>
            <a:ext cx="9219946" cy="2350644"/>
          </a:xfrm>
        </p:spPr>
        <p:txBody>
          <a:bodyPr anchor="b">
            <a:normAutofit/>
          </a:bodyPr>
          <a:lstStyle>
            <a:lvl1pPr>
              <a:lnSpc>
                <a:spcPts val="5800"/>
              </a:lnSpc>
              <a:defRPr sz="4800" b="1" i="0">
                <a:solidFill>
                  <a:schemeClr val="bg1"/>
                </a:solidFill>
                <a:latin typeface="Century Gothic" panose="020B0502020202020204"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773718" y="3875908"/>
            <a:ext cx="8615664" cy="914392"/>
          </a:xfrm>
        </p:spPr>
        <p:txBody>
          <a:bodyPr>
            <a:normAutofit/>
          </a:bodyPr>
          <a:lstStyle>
            <a:lvl1pPr marL="0" indent="0">
              <a:buNone/>
              <a:defRPr sz="1800" b="0" i="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69178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_no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55D82-CA8F-95BF-670E-47C6937BEA96}"/>
              </a:ext>
            </a:extLst>
          </p:cNvPr>
          <p:cNvSpPr/>
          <p:nvPr userDrawn="1"/>
        </p:nvSpPr>
        <p:spPr>
          <a:xfrm>
            <a:off x="0" y="5715000"/>
            <a:ext cx="12192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2AAFE2-615B-07C3-924C-5CB5753E8A1F}"/>
              </a:ext>
            </a:extLst>
          </p:cNvPr>
          <p:cNvSpPr/>
          <p:nvPr userDrawn="1"/>
        </p:nvSpPr>
        <p:spPr>
          <a:xfrm>
            <a:off x="0" y="5879805"/>
            <a:ext cx="2647507" cy="978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 rectangle&#10;&#10;Description automatically generated">
            <a:extLst>
              <a:ext uri="{FF2B5EF4-FFF2-40B4-BE49-F238E27FC236}">
                <a16:creationId xmlns:a16="http://schemas.microsoft.com/office/drawing/2014/main" id="{8549CF30-626F-66BB-A34B-BE8DA10085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32DCD1D-8BFD-8C5D-666E-5263AF607834}"/>
              </a:ext>
            </a:extLst>
          </p:cNvPr>
          <p:cNvSpPr>
            <a:spLocks noGrp="1"/>
          </p:cNvSpPr>
          <p:nvPr>
            <p:ph type="title"/>
          </p:nvPr>
        </p:nvSpPr>
        <p:spPr>
          <a:xfrm>
            <a:off x="773718" y="1286633"/>
            <a:ext cx="9219946" cy="2350644"/>
          </a:xfrm>
        </p:spPr>
        <p:txBody>
          <a:bodyPr anchor="b">
            <a:normAutofit/>
          </a:bodyPr>
          <a:lstStyle>
            <a:lvl1pPr>
              <a:lnSpc>
                <a:spcPts val="5800"/>
              </a:lnSpc>
              <a:defRPr sz="4800" b="1" i="0">
                <a:solidFill>
                  <a:srgbClr val="003DA6"/>
                </a:solidFill>
                <a:latin typeface="Century Gothic" panose="020B0502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6D870D43-3E78-9D56-02D0-91F2267965BE}"/>
              </a:ext>
            </a:extLst>
          </p:cNvPr>
          <p:cNvSpPr>
            <a:spLocks noGrp="1"/>
          </p:cNvSpPr>
          <p:nvPr>
            <p:ph type="body" idx="1"/>
          </p:nvPr>
        </p:nvSpPr>
        <p:spPr>
          <a:xfrm>
            <a:off x="773718" y="3875908"/>
            <a:ext cx="8615664" cy="914392"/>
          </a:xfrm>
        </p:spPr>
        <p:txBody>
          <a:bodyPr>
            <a:normAutofit/>
          </a:bodyPr>
          <a:lstStyle>
            <a:lvl1pPr marL="0" indent="0">
              <a:buNone/>
              <a:defRPr sz="1800" b="0" i="0">
                <a:solidFill>
                  <a:srgbClr val="003DA6"/>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524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_nophoto">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F058D37A-3C3A-5FE0-A1C5-EF68FF08C3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912B111-91AC-2EFD-4D50-F981CB180858}"/>
              </a:ext>
            </a:extLst>
          </p:cNvPr>
          <p:cNvSpPr>
            <a:spLocks noGrp="1"/>
          </p:cNvSpPr>
          <p:nvPr>
            <p:ph type="title"/>
          </p:nvPr>
        </p:nvSpPr>
        <p:spPr>
          <a:xfrm>
            <a:off x="773718" y="1286633"/>
            <a:ext cx="9219946" cy="2350644"/>
          </a:xfrm>
        </p:spPr>
        <p:txBody>
          <a:bodyPr anchor="b">
            <a:normAutofit/>
          </a:bodyPr>
          <a:lstStyle>
            <a:lvl1pPr>
              <a:lnSpc>
                <a:spcPts val="5800"/>
              </a:lnSpc>
              <a:defRPr sz="4800" b="1" i="0">
                <a:solidFill>
                  <a:srgbClr val="003DA6"/>
                </a:solidFill>
                <a:latin typeface="Century Gothic" panose="020B0502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48A3E8AB-8D42-072F-1E29-C425DEB4B25A}"/>
              </a:ext>
            </a:extLst>
          </p:cNvPr>
          <p:cNvSpPr>
            <a:spLocks noGrp="1"/>
          </p:cNvSpPr>
          <p:nvPr>
            <p:ph type="body" idx="1"/>
          </p:nvPr>
        </p:nvSpPr>
        <p:spPr>
          <a:xfrm>
            <a:off x="773718" y="3875908"/>
            <a:ext cx="8615664" cy="914392"/>
          </a:xfrm>
        </p:spPr>
        <p:txBody>
          <a:bodyPr>
            <a:normAutofit/>
          </a:bodyPr>
          <a:lstStyle>
            <a:lvl1pPr marL="0" indent="0">
              <a:buNone/>
              <a:defRPr sz="1800" b="0" i="0">
                <a:solidFill>
                  <a:srgbClr val="003DA6"/>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37423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6220968" cy="1325563"/>
          </a:xfrm>
          <a:prstGeom prst="rect">
            <a:avLst/>
          </a:prstGeom>
        </p:spPr>
        <p:txBody>
          <a:bodyPr vert="horz" lIns="91440" tIns="45720" rIns="91440" bIns="45720" rtlCol="0" anchor="ctr">
            <a:normAutofit/>
          </a:bodyPr>
          <a:lstStyle/>
          <a:p>
            <a:r>
              <a:rPr lang="en-US"/>
              <a:t>Click to edit Master title style</a:t>
            </a:r>
          </a:p>
        </p:txBody>
      </p:sp>
      <p:sp>
        <p:nvSpPr>
          <p:cNvPr id="3" name="Picture Placeholder 2">
            <a:extLst>
              <a:ext uri="{FF2B5EF4-FFF2-40B4-BE49-F238E27FC236}">
                <a16:creationId xmlns:a16="http://schemas.microsoft.com/office/drawing/2014/main" id="{D31AEB4B-A3C0-3542-94D2-EFC1B2724810}"/>
              </a:ext>
            </a:extLst>
          </p:cNvPr>
          <p:cNvSpPr>
            <a:spLocks noGrp="1"/>
          </p:cNvSpPr>
          <p:nvPr>
            <p:ph type="pic" sz="quarter" idx="13"/>
          </p:nvPr>
        </p:nvSpPr>
        <p:spPr>
          <a:xfrm>
            <a:off x="7138447" y="0"/>
            <a:ext cx="5053553" cy="6858000"/>
          </a:xfrm>
        </p:spPr>
        <p:txBody>
          <a:bodyPr/>
          <a:lstStyle/>
          <a:p>
            <a:endParaRPr lang="en-US"/>
          </a:p>
        </p:txBody>
      </p:sp>
      <p:sp>
        <p:nvSpPr>
          <p:cNvPr id="7" name="Text Placeholder 2">
            <a:extLst>
              <a:ext uri="{FF2B5EF4-FFF2-40B4-BE49-F238E27FC236}">
                <a16:creationId xmlns:a16="http://schemas.microsoft.com/office/drawing/2014/main" id="{1B2447B0-365B-084A-ABE3-616537CC1F8B}"/>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1946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49767-1D81-F140-A58F-768C79AF1A85}"/>
              </a:ext>
            </a:extLst>
          </p:cNvPr>
          <p:cNvSpPr>
            <a:spLocks noGrp="1"/>
          </p:cNvSpPr>
          <p:nvPr>
            <p:ph type="sldNum" sz="quarter" idx="12"/>
          </p:nvPr>
        </p:nvSpPr>
        <p:spPr/>
        <p:txBody>
          <a:bodyPr/>
          <a:lstStyle/>
          <a:p>
            <a:fld id="{C02A5225-8D37-BA47-A180-7BD7248AF82A}" type="slidenum">
              <a:rPr lang="en-US" smtClean="0"/>
              <a:t>‹#›</a:t>
            </a:fld>
            <a:endParaRPr lang="en-US"/>
          </a:p>
        </p:txBody>
      </p:sp>
    </p:spTree>
    <p:extLst>
      <p:ext uri="{BB962C8B-B14F-4D97-AF65-F5344CB8AC3E}">
        <p14:creationId xmlns:p14="http://schemas.microsoft.com/office/powerpoint/2010/main" val="3788797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A2DF6-2D33-3349-A4AC-8903468F733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5397" y="0"/>
            <a:ext cx="2318542"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837254" y="1334530"/>
            <a:ext cx="4513224" cy="2679182"/>
          </a:xfrm>
        </p:spPr>
        <p:txBody>
          <a:bodyPr anchor="b">
            <a:normAutofit/>
          </a:bodyPr>
          <a:lstStyle>
            <a:lvl1pPr>
              <a:lnSpc>
                <a:spcPts val="5800"/>
              </a:lnSpc>
              <a:defRPr sz="4800" b="1" i="0">
                <a:latin typeface="Century Gothic" panose="020B0502020202020204" pitchFamily="34" charset="0"/>
              </a:defRPr>
            </a:lvl1pPr>
          </a:lstStyle>
          <a:p>
            <a:r>
              <a:rPr lang="en-US"/>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837253" y="4238369"/>
            <a:ext cx="4513225" cy="1334530"/>
          </a:xfrm>
        </p:spPr>
        <p:txBody>
          <a:bodyPr>
            <a:normAutofit/>
          </a:bodyPr>
          <a:lstStyle>
            <a:lvl1pPr marL="0" indent="0">
              <a:lnSpc>
                <a:spcPct val="120000"/>
              </a:lnSpc>
              <a:spcBef>
                <a:spcPts val="800"/>
              </a:spcBef>
              <a:buNone/>
              <a:defRPr sz="1800" b="0" i="0">
                <a:solidFill>
                  <a:srgbClr val="424243"/>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p:nvPr>
        </p:nvSpPr>
        <p:spPr>
          <a:xfrm>
            <a:off x="5932764" y="0"/>
            <a:ext cx="6259236" cy="6858000"/>
          </a:xfrm>
        </p:spPr>
        <p:txBody>
          <a:bodyPr/>
          <a:lstStyle>
            <a:lvl1pPr>
              <a:defRPr>
                <a:latin typeface="Century Gothic" panose="020B0502020202020204" pitchFamily="34" charset="0"/>
              </a:defRPr>
            </a:lvl1pPr>
          </a:lstStyle>
          <a:p>
            <a:endParaRPr lang="en-US"/>
          </a:p>
        </p:txBody>
      </p:sp>
    </p:spTree>
    <p:extLst>
      <p:ext uri="{BB962C8B-B14F-4D97-AF65-F5344CB8AC3E}">
        <p14:creationId xmlns:p14="http://schemas.microsoft.com/office/powerpoint/2010/main" val="269685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09856"/>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BB8CE21-2CB1-5247-A5B0-6804EB110FC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60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_no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55D82-CA8F-95BF-670E-47C6937BEA96}"/>
              </a:ext>
            </a:extLst>
          </p:cNvPr>
          <p:cNvSpPr/>
          <p:nvPr userDrawn="1"/>
        </p:nvSpPr>
        <p:spPr>
          <a:xfrm>
            <a:off x="0" y="5715000"/>
            <a:ext cx="12192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2AAFE2-615B-07C3-924C-5CB5753E8A1F}"/>
              </a:ext>
            </a:extLst>
          </p:cNvPr>
          <p:cNvSpPr/>
          <p:nvPr userDrawn="1"/>
        </p:nvSpPr>
        <p:spPr>
          <a:xfrm>
            <a:off x="0" y="5879805"/>
            <a:ext cx="2647507" cy="978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 rectangle&#10;&#10;Description automatically generated">
            <a:extLst>
              <a:ext uri="{FF2B5EF4-FFF2-40B4-BE49-F238E27FC236}">
                <a16:creationId xmlns:a16="http://schemas.microsoft.com/office/drawing/2014/main" id="{8549CF30-626F-66BB-A34B-BE8DA10085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32DCD1D-8BFD-8C5D-666E-5263AF607834}"/>
              </a:ext>
            </a:extLst>
          </p:cNvPr>
          <p:cNvSpPr>
            <a:spLocks noGrp="1"/>
          </p:cNvSpPr>
          <p:nvPr>
            <p:ph type="title"/>
          </p:nvPr>
        </p:nvSpPr>
        <p:spPr>
          <a:xfrm>
            <a:off x="773718" y="1286633"/>
            <a:ext cx="9219946" cy="2350644"/>
          </a:xfrm>
        </p:spPr>
        <p:txBody>
          <a:bodyPr anchor="b">
            <a:normAutofit/>
          </a:bodyPr>
          <a:lstStyle>
            <a:lvl1pPr>
              <a:lnSpc>
                <a:spcPts val="5800"/>
              </a:lnSpc>
              <a:defRPr sz="4800" b="1" i="0">
                <a:solidFill>
                  <a:srgbClr val="003DA6"/>
                </a:solidFill>
                <a:latin typeface="Century Gothic" panose="020B0502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6D870D43-3E78-9D56-02D0-91F2267965BE}"/>
              </a:ext>
            </a:extLst>
          </p:cNvPr>
          <p:cNvSpPr>
            <a:spLocks noGrp="1"/>
          </p:cNvSpPr>
          <p:nvPr>
            <p:ph type="body" idx="1"/>
          </p:nvPr>
        </p:nvSpPr>
        <p:spPr>
          <a:xfrm>
            <a:off x="773718" y="3875908"/>
            <a:ext cx="8615664" cy="914392"/>
          </a:xfrm>
        </p:spPr>
        <p:txBody>
          <a:bodyPr>
            <a:normAutofit/>
          </a:bodyPr>
          <a:lstStyle>
            <a:lvl1pPr marL="0" indent="0">
              <a:buNone/>
              <a:defRPr sz="1800" b="0" i="0">
                <a:solidFill>
                  <a:srgbClr val="003DA6"/>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27700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0888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tatem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71685"/>
            <a:ext cx="2743200" cy="365125"/>
          </a:xfrm>
        </p:spPr>
        <p:txBody>
          <a:bodyPr/>
          <a:lstStyle/>
          <a:p>
            <a:fld id="{C02A5225-8D37-BA47-A180-7BD7248AF82A}" type="slidenum">
              <a:rPr lang="en-US" smtClean="0"/>
              <a:t>‹#›</a:t>
            </a:fld>
            <a:endParaRPr lang="en-US"/>
          </a:p>
        </p:txBody>
      </p:sp>
      <p:sp>
        <p:nvSpPr>
          <p:cNvPr id="8" name="Title 1">
            <a:extLst>
              <a:ext uri="{FF2B5EF4-FFF2-40B4-BE49-F238E27FC236}">
                <a16:creationId xmlns:a16="http://schemas.microsoft.com/office/drawing/2014/main" id="{659CC9A5-5B45-B341-AB41-3DA640D25FD3}"/>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1" i="0">
                <a:solidFill>
                  <a:srgbClr val="0841A2"/>
                </a:solidFill>
                <a:latin typeface="Century Gothic" panose="020B0502020202020204" pitchFamily="34" charset="0"/>
              </a:defRPr>
            </a:lvl1pPr>
          </a:lstStyle>
          <a:p>
            <a:r>
              <a:rPr lang="en-US"/>
              <a:t>Click to exit Master title style</a:t>
            </a:r>
          </a:p>
        </p:txBody>
      </p:sp>
    </p:spTree>
    <p:extLst>
      <p:ext uri="{BB962C8B-B14F-4D97-AF65-F5344CB8AC3E}">
        <p14:creationId xmlns:p14="http://schemas.microsoft.com/office/powerpoint/2010/main" val="27323114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tement Slide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9AAD03-ABB5-634C-AA91-F5FA218E4D55}"/>
              </a:ext>
            </a:extLst>
          </p:cNvPr>
          <p:cNvSpPr/>
          <p:nvPr userDrawn="1"/>
        </p:nvSpPr>
        <p:spPr>
          <a:xfrm>
            <a:off x="0" y="0"/>
            <a:ext cx="12192000" cy="6858000"/>
          </a:xfrm>
          <a:prstGeom prst="rect">
            <a:avLst/>
          </a:prstGeom>
          <a:solidFill>
            <a:srgbClr val="084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63362"/>
            <a:ext cx="2743200" cy="365125"/>
          </a:xfrm>
        </p:spPr>
        <p:txBody>
          <a:bodyPr/>
          <a:lstStyle>
            <a:lvl1pPr>
              <a:defRPr>
                <a:solidFill>
                  <a:schemeClr val="bg1"/>
                </a:solidFill>
              </a:defRPr>
            </a:lvl1pPr>
          </a:lstStyle>
          <a:p>
            <a:fld id="{C02A5225-8D37-BA47-A180-7BD7248AF82A}" type="slidenum">
              <a:rPr lang="en-US" smtClean="0"/>
              <a:pPr/>
              <a:t>‹#›</a:t>
            </a:fld>
            <a:endParaRPr lang="en-US"/>
          </a:p>
        </p:txBody>
      </p:sp>
      <p:sp>
        <p:nvSpPr>
          <p:cNvPr id="5" name="Title 1">
            <a:extLst>
              <a:ext uri="{FF2B5EF4-FFF2-40B4-BE49-F238E27FC236}">
                <a16:creationId xmlns:a16="http://schemas.microsoft.com/office/drawing/2014/main" id="{5E0E9881-9F2B-C246-B68F-81472EC9BE1A}"/>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1" i="0">
                <a:solidFill>
                  <a:schemeClr val="bg1"/>
                </a:solidFill>
                <a:latin typeface="Century Gothic" panose="020B0502020202020204" pitchFamily="34" charset="0"/>
              </a:defRPr>
            </a:lvl1pPr>
          </a:lstStyle>
          <a:p>
            <a:r>
              <a:rPr lang="en-US"/>
              <a:t>Click to exit Master title style</a:t>
            </a:r>
          </a:p>
        </p:txBody>
      </p:sp>
      <p:cxnSp>
        <p:nvCxnSpPr>
          <p:cNvPr id="10" name="Straight Connector 9">
            <a:extLst>
              <a:ext uri="{FF2B5EF4-FFF2-40B4-BE49-F238E27FC236}">
                <a16:creationId xmlns:a16="http://schemas.microsoft.com/office/drawing/2014/main" id="{14F56760-0E17-4A41-90EE-F9B5084422BE}"/>
              </a:ext>
            </a:extLst>
          </p:cNvPr>
          <p:cNvCxnSpPr>
            <a:cxnSpLocks/>
          </p:cNvCxnSpPr>
          <p:nvPr userDrawn="1"/>
        </p:nvCxnSpPr>
        <p:spPr>
          <a:xfrm>
            <a:off x="844376" y="6297793"/>
            <a:ext cx="1970076" cy="0"/>
          </a:xfrm>
          <a:prstGeom prst="line">
            <a:avLst/>
          </a:prstGeom>
          <a:ln w="3175">
            <a:solidFill>
              <a:schemeClr val="bg1">
                <a:alpha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13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_nophoto">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F058D37A-3C3A-5FE0-A1C5-EF68FF08C3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912B111-91AC-2EFD-4D50-F981CB180858}"/>
              </a:ext>
            </a:extLst>
          </p:cNvPr>
          <p:cNvSpPr>
            <a:spLocks noGrp="1"/>
          </p:cNvSpPr>
          <p:nvPr>
            <p:ph type="title"/>
          </p:nvPr>
        </p:nvSpPr>
        <p:spPr>
          <a:xfrm>
            <a:off x="773718" y="1286633"/>
            <a:ext cx="9219946" cy="2350644"/>
          </a:xfrm>
        </p:spPr>
        <p:txBody>
          <a:bodyPr anchor="b">
            <a:normAutofit/>
          </a:bodyPr>
          <a:lstStyle>
            <a:lvl1pPr>
              <a:lnSpc>
                <a:spcPts val="5800"/>
              </a:lnSpc>
              <a:defRPr sz="4800" b="1" i="0">
                <a:solidFill>
                  <a:srgbClr val="003DA6"/>
                </a:solidFill>
                <a:latin typeface="Century Gothic" panose="020B0502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48A3E8AB-8D42-072F-1E29-C425DEB4B25A}"/>
              </a:ext>
            </a:extLst>
          </p:cNvPr>
          <p:cNvSpPr>
            <a:spLocks noGrp="1"/>
          </p:cNvSpPr>
          <p:nvPr>
            <p:ph type="body" idx="1"/>
          </p:nvPr>
        </p:nvSpPr>
        <p:spPr>
          <a:xfrm>
            <a:off x="773718" y="3875908"/>
            <a:ext cx="8615664" cy="914392"/>
          </a:xfrm>
        </p:spPr>
        <p:txBody>
          <a:bodyPr>
            <a:normAutofit/>
          </a:bodyPr>
          <a:lstStyle>
            <a:lvl1pPr marL="0" indent="0">
              <a:buNone/>
              <a:defRPr sz="1800" b="0" i="0">
                <a:solidFill>
                  <a:srgbClr val="003DA6"/>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2312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6220968" cy="1325563"/>
          </a:xfrm>
          <a:prstGeom prst="rect">
            <a:avLst/>
          </a:prstGeom>
        </p:spPr>
        <p:txBody>
          <a:bodyPr vert="horz" lIns="91440" tIns="45720" rIns="91440" bIns="45720" rtlCol="0" anchor="ctr">
            <a:normAutofit/>
          </a:bodyPr>
          <a:lstStyle/>
          <a:p>
            <a:r>
              <a:rPr lang="en-US"/>
              <a:t>Click to edit Master title style</a:t>
            </a:r>
          </a:p>
        </p:txBody>
      </p:sp>
      <p:sp>
        <p:nvSpPr>
          <p:cNvPr id="3" name="Picture Placeholder 2">
            <a:extLst>
              <a:ext uri="{FF2B5EF4-FFF2-40B4-BE49-F238E27FC236}">
                <a16:creationId xmlns:a16="http://schemas.microsoft.com/office/drawing/2014/main" id="{D31AEB4B-A3C0-3542-94D2-EFC1B2724810}"/>
              </a:ext>
            </a:extLst>
          </p:cNvPr>
          <p:cNvSpPr>
            <a:spLocks noGrp="1"/>
          </p:cNvSpPr>
          <p:nvPr>
            <p:ph type="pic" sz="quarter" idx="13"/>
          </p:nvPr>
        </p:nvSpPr>
        <p:spPr>
          <a:xfrm>
            <a:off x="7138447" y="0"/>
            <a:ext cx="5053553" cy="6858000"/>
          </a:xfrm>
        </p:spPr>
        <p:txBody>
          <a:bodyPr/>
          <a:lstStyle/>
          <a:p>
            <a:endParaRPr lang="en-US"/>
          </a:p>
        </p:txBody>
      </p:sp>
      <p:sp>
        <p:nvSpPr>
          <p:cNvPr id="7" name="Text Placeholder 2">
            <a:extLst>
              <a:ext uri="{FF2B5EF4-FFF2-40B4-BE49-F238E27FC236}">
                <a16:creationId xmlns:a16="http://schemas.microsoft.com/office/drawing/2014/main" id="{1B2447B0-365B-084A-ABE3-616537CC1F8B}"/>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atin typeface="Century Gothic" panose="020B0502020202020204" pitchFamily="34" charset="0"/>
              </a:defRPr>
            </a:lvl1pPr>
            <a:lvl2pPr>
              <a:defRPr b="0" i="0">
                <a:latin typeface="Century Gothic" panose="020B0502020202020204" pitchFamily="34" charset="0"/>
              </a:defRPr>
            </a:lvl2pPr>
            <a:lvl3pPr>
              <a:defRPr sz="1400">
                <a:latin typeface="Century Gothic" panose="020B0502020202020204" pitchFamily="34" charset="0"/>
              </a:defRPr>
            </a:lvl3pPr>
            <a:lvl4pPr>
              <a:defRPr>
                <a:latin typeface="Century Gothic" panose="020B0502020202020204" pitchFamily="34" charset="0"/>
              </a:defRPr>
            </a:lvl4pPr>
            <a:lvl5pPr>
              <a:lnSpc>
                <a:spcPct val="100000"/>
              </a:lnSpc>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03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49767-1D81-F140-A58F-768C79AF1A85}"/>
              </a:ext>
            </a:extLst>
          </p:cNvPr>
          <p:cNvSpPr>
            <a:spLocks noGrp="1"/>
          </p:cNvSpPr>
          <p:nvPr>
            <p:ph type="sldNum" sz="quarter" idx="12"/>
          </p:nvPr>
        </p:nvSpPr>
        <p:spPr/>
        <p:txBody>
          <a:bodyPr/>
          <a:lstStyle/>
          <a:p>
            <a:fld id="{C02A5225-8D37-BA47-A180-7BD7248AF82A}" type="slidenum">
              <a:rPr lang="en-US" smtClean="0"/>
              <a:t>‹#›</a:t>
            </a:fld>
            <a:endParaRPr lang="en-US"/>
          </a:p>
        </p:txBody>
      </p:sp>
    </p:spTree>
    <p:extLst>
      <p:ext uri="{BB962C8B-B14F-4D97-AF65-F5344CB8AC3E}">
        <p14:creationId xmlns:p14="http://schemas.microsoft.com/office/powerpoint/2010/main" val="18903234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1.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858B0-D6F5-9546-B479-4B08010E9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1EB5B-5DAC-9440-8FD0-DF5993BBF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9068494-F72C-D04E-A34C-CE7725FB9D34}"/>
              </a:ext>
            </a:extLst>
          </p:cNvPr>
          <p:cNvSpPr>
            <a:spLocks noGrp="1"/>
          </p:cNvSpPr>
          <p:nvPr>
            <p:ph type="sldNum" sz="quarter" idx="4"/>
          </p:nvPr>
        </p:nvSpPr>
        <p:spPr>
          <a:xfrm>
            <a:off x="8610600" y="6309856"/>
            <a:ext cx="2743200" cy="365125"/>
          </a:xfrm>
          <a:prstGeom prst="rect">
            <a:avLst/>
          </a:prstGeom>
        </p:spPr>
        <p:txBody>
          <a:bodyPr vert="horz" lIns="91440" tIns="45720" rIns="91440" bIns="45720" rtlCol="0" anchor="ctr"/>
          <a:lstStyle>
            <a:lvl1pPr algn="r">
              <a:defRPr sz="1000" b="0" i="0">
                <a:solidFill>
                  <a:srgbClr val="003DA6"/>
                </a:solidFill>
                <a:latin typeface="Century Gothic" panose="020B0502020202020204" pitchFamily="34" charset="0"/>
              </a:defRPr>
            </a:lvl1pPr>
          </a:lstStyle>
          <a:p>
            <a:fld id="{C02A5225-8D37-BA47-A180-7BD7248AF82A}" type="slidenum">
              <a:rPr lang="en-US" smtClean="0"/>
              <a:pPr/>
              <a:t>‹#›</a:t>
            </a:fld>
            <a:endParaRPr lang="en-US"/>
          </a:p>
        </p:txBody>
      </p:sp>
      <p:sp>
        <p:nvSpPr>
          <p:cNvPr id="5" name="TextBox 4">
            <a:extLst>
              <a:ext uri="{FF2B5EF4-FFF2-40B4-BE49-F238E27FC236}">
                <a16:creationId xmlns:a16="http://schemas.microsoft.com/office/drawing/2014/main" id="{29EB90FE-D519-E947-A192-B54A11738084}"/>
              </a:ext>
            </a:extLst>
          </p:cNvPr>
          <p:cNvSpPr txBox="1"/>
          <p:nvPr/>
        </p:nvSpPr>
        <p:spPr>
          <a:xfrm>
            <a:off x="838200" y="6358851"/>
            <a:ext cx="2743200" cy="369332"/>
          </a:xfrm>
          <a:prstGeom prst="rect">
            <a:avLst/>
          </a:prstGeom>
          <a:noFill/>
        </p:spPr>
        <p:txBody>
          <a:bodyPr wrap="square" rtlCol="0">
            <a:spAutoFit/>
          </a:bodyPr>
          <a:lstStyle/>
          <a:p>
            <a:pPr algn="l"/>
            <a:r>
              <a:rPr lang="en-US" sz="1800" b="1" i="0" spc="50" baseline="0">
                <a:solidFill>
                  <a:srgbClr val="003DA6"/>
                </a:solidFill>
                <a:latin typeface="Century Gothic" panose="020B0502020202020204" pitchFamily="34" charset="0"/>
              </a:rPr>
              <a:t>FUTURE OF PEDIATRICS</a:t>
            </a:r>
          </a:p>
        </p:txBody>
      </p:sp>
      <p:pic>
        <p:nvPicPr>
          <p:cNvPr id="7" name="Picture 6" descr="Text&#10;&#10;Description automatically generated with low confidence">
            <a:extLst>
              <a:ext uri="{FF2B5EF4-FFF2-40B4-BE49-F238E27FC236}">
                <a16:creationId xmlns:a16="http://schemas.microsoft.com/office/drawing/2014/main" id="{D52E0DDF-5ED4-1C0C-0612-E75B5ABDF2B4}"/>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8943974" y="6358851"/>
            <a:ext cx="2482891" cy="499149"/>
          </a:xfrm>
          <a:prstGeom prst="rect">
            <a:avLst/>
          </a:prstGeom>
        </p:spPr>
      </p:pic>
    </p:spTree>
    <p:extLst>
      <p:ext uri="{BB962C8B-B14F-4D97-AF65-F5344CB8AC3E}">
        <p14:creationId xmlns:p14="http://schemas.microsoft.com/office/powerpoint/2010/main" val="14051166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1" r:id="rId12"/>
    <p:sldLayoutId id="2147483732" r:id="rId13"/>
    <p:sldLayoutId id="2147483649" r:id="rId14"/>
    <p:sldLayoutId id="2147483656" r:id="rId15"/>
    <p:sldLayoutId id="2147483650" r:id="rId16"/>
    <p:sldLayoutId id="2147483659" r:id="rId17"/>
    <p:sldLayoutId id="2147483660" r:id="rId18"/>
    <p:sldLayoutId id="2147483651" r:id="rId19"/>
    <p:sldLayoutId id="2147483657" r:id="rId20"/>
    <p:sldLayoutId id="2147483658" r:id="rId21"/>
    <p:sldLayoutId id="2147483654" r:id="rId22"/>
    <p:sldLayoutId id="2147483681"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91" r:id="rId33"/>
    <p:sldLayoutId id="2147483792" r:id="rId34"/>
    <p:sldLayoutId id="2147483793" r:id="rId35"/>
  </p:sldLayoutIdLst>
  <p:hf hdr="0" ftr="0" dt="0"/>
  <p:txStyles>
    <p:titleStyle>
      <a:lvl1pPr algn="l" defTabSz="914400" rtl="0" eaLnBrk="1" latinLnBrk="0" hangingPunct="1">
        <a:lnSpc>
          <a:spcPct val="120000"/>
        </a:lnSpc>
        <a:spcBef>
          <a:spcPct val="0"/>
        </a:spcBef>
        <a:buNone/>
        <a:defRPr sz="3600" b="1" i="0" kern="1200">
          <a:solidFill>
            <a:srgbClr val="0841A2"/>
          </a:solidFill>
          <a:latin typeface="Century Gothic" panose="020B0502020202020204" pitchFamily="34" charset="0"/>
          <a:ea typeface="+mj-ea"/>
          <a:cs typeface="+mj-cs"/>
        </a:defRPr>
      </a:lvl1pPr>
    </p:titleStyle>
    <p:bodyStyle>
      <a:lvl1pPr marL="11113" indent="0" algn="l" defTabSz="914400" rtl="0" eaLnBrk="1" latinLnBrk="0" hangingPunct="1">
        <a:lnSpc>
          <a:spcPct val="100000"/>
        </a:lnSpc>
        <a:spcBef>
          <a:spcPts val="1000"/>
        </a:spcBef>
        <a:buClr>
          <a:srgbClr val="0841A2"/>
        </a:buClr>
        <a:buSzPct val="100000"/>
        <a:buFont typeface="Arial" panose="020B0604020202020204" pitchFamily="34" charset="0"/>
        <a:buNone/>
        <a:tabLst>
          <a:tab pos="450850" algn="l"/>
        </a:tabLst>
        <a:defRPr sz="2000" b="0" i="0" kern="1200">
          <a:solidFill>
            <a:srgbClr val="0841A2"/>
          </a:solidFill>
          <a:latin typeface="Century Gothic" panose="020B0502020202020204" pitchFamily="34" charset="0"/>
          <a:ea typeface="+mn-ea"/>
          <a:cs typeface="+mn-cs"/>
        </a:defRPr>
      </a:lvl1pPr>
      <a:lvl2pPr marL="231775" indent="-220663"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800" b="0" i="0" kern="1200">
          <a:solidFill>
            <a:srgbClr val="1F1F1F"/>
          </a:solidFill>
          <a:latin typeface="Century Gothic" panose="020B0502020202020204" pitchFamily="34" charset="0"/>
          <a:ea typeface="+mn-ea"/>
          <a:cs typeface="+mn-cs"/>
        </a:defRPr>
      </a:lvl2pPr>
      <a:lvl3pPr marL="401638" indent="-169863"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400" b="1" i="0" kern="1200">
          <a:solidFill>
            <a:srgbClr val="1F1F1F"/>
          </a:solidFill>
          <a:latin typeface="Century Gothic" panose="020B0502020202020204" pitchFamily="34" charset="0"/>
          <a:ea typeface="+mn-ea"/>
          <a:cs typeface="+mn-cs"/>
        </a:defRPr>
      </a:lvl3pPr>
      <a:lvl4pPr marL="695325" indent="-231775"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400" kern="1200">
          <a:solidFill>
            <a:srgbClr val="1F1F1F"/>
          </a:solidFill>
          <a:latin typeface="Century Gothic" panose="020B0502020202020204" pitchFamily="34" charset="0"/>
          <a:ea typeface="+mn-ea"/>
          <a:cs typeface="+mn-cs"/>
        </a:defRPr>
      </a:lvl4pPr>
      <a:lvl5pPr marL="914400" indent="-219075"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200" kern="1200">
          <a:solidFill>
            <a:srgbClr val="1F1F1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8B54F-4013-4FAD-BC8E-0AC26A10A034}" type="datetimeFigureOut">
              <a:rPr lang="en-US" smtClean="0"/>
              <a:t>6/26/2023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1E1EF-F5C6-4A96-8BF7-8D1541AD8932}" type="slidenum">
              <a:rPr lang="en-US" smtClean="0"/>
              <a:t>‹#›</a:t>
            </a:fld>
            <a:endParaRPr lang="en-US"/>
          </a:p>
        </p:txBody>
      </p:sp>
    </p:spTree>
    <p:extLst>
      <p:ext uri="{BB962C8B-B14F-4D97-AF65-F5344CB8AC3E}">
        <p14:creationId xmlns:p14="http://schemas.microsoft.com/office/powerpoint/2010/main" val="216676783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858B0-D6F5-9546-B479-4B08010E9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1EB5B-5DAC-9440-8FD0-DF5993BBF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9068494-F72C-D04E-A34C-CE7725FB9D34}"/>
              </a:ext>
            </a:extLst>
          </p:cNvPr>
          <p:cNvSpPr>
            <a:spLocks noGrp="1"/>
          </p:cNvSpPr>
          <p:nvPr>
            <p:ph type="sldNum" sz="quarter" idx="4"/>
          </p:nvPr>
        </p:nvSpPr>
        <p:spPr>
          <a:xfrm>
            <a:off x="8610600" y="6309856"/>
            <a:ext cx="2743200" cy="365125"/>
          </a:xfrm>
          <a:prstGeom prst="rect">
            <a:avLst/>
          </a:prstGeom>
        </p:spPr>
        <p:txBody>
          <a:bodyPr vert="horz" lIns="91440" tIns="45720" rIns="91440" bIns="45720" rtlCol="0" anchor="ctr"/>
          <a:lstStyle>
            <a:lvl1pPr algn="r">
              <a:defRPr sz="1000" b="0" i="0">
                <a:solidFill>
                  <a:srgbClr val="003DA6"/>
                </a:solidFill>
                <a:latin typeface="Century Gothic" panose="020B0502020202020204" pitchFamily="34" charset="0"/>
              </a:defRPr>
            </a:lvl1pPr>
          </a:lstStyle>
          <a:p>
            <a:fld id="{C02A5225-8D37-BA47-A180-7BD7248AF82A}" type="slidenum">
              <a:rPr lang="en-US" smtClean="0"/>
              <a:pPr/>
              <a:t>‹#›</a:t>
            </a:fld>
            <a:endParaRPr lang="en-US"/>
          </a:p>
        </p:txBody>
      </p:sp>
      <p:sp>
        <p:nvSpPr>
          <p:cNvPr id="5" name="TextBox 4">
            <a:extLst>
              <a:ext uri="{FF2B5EF4-FFF2-40B4-BE49-F238E27FC236}">
                <a16:creationId xmlns:a16="http://schemas.microsoft.com/office/drawing/2014/main" id="{29EB90FE-D519-E947-A192-B54A11738084}"/>
              </a:ext>
            </a:extLst>
          </p:cNvPr>
          <p:cNvSpPr txBox="1"/>
          <p:nvPr/>
        </p:nvSpPr>
        <p:spPr>
          <a:xfrm>
            <a:off x="838200" y="6358851"/>
            <a:ext cx="2743200" cy="369332"/>
          </a:xfrm>
          <a:prstGeom prst="rect">
            <a:avLst/>
          </a:prstGeom>
          <a:noFill/>
        </p:spPr>
        <p:txBody>
          <a:bodyPr wrap="square" rtlCol="0">
            <a:spAutoFit/>
          </a:bodyPr>
          <a:lstStyle/>
          <a:p>
            <a:pPr algn="l"/>
            <a:r>
              <a:rPr lang="en-US" sz="1800" b="1" i="0" spc="50" baseline="0">
                <a:solidFill>
                  <a:srgbClr val="003DA6"/>
                </a:solidFill>
                <a:latin typeface="Century Gothic" panose="020B0502020202020204" pitchFamily="34" charset="0"/>
              </a:rPr>
              <a:t>FUTURE OF PEDIATRICS</a:t>
            </a:r>
          </a:p>
        </p:txBody>
      </p:sp>
      <p:pic>
        <p:nvPicPr>
          <p:cNvPr id="7" name="Picture 6" descr="Text&#10;&#10;Description automatically generated with low confidence">
            <a:extLst>
              <a:ext uri="{FF2B5EF4-FFF2-40B4-BE49-F238E27FC236}">
                <a16:creationId xmlns:a16="http://schemas.microsoft.com/office/drawing/2014/main" id="{D52E0DDF-5ED4-1C0C-0612-E75B5ABDF2B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943974" y="6358851"/>
            <a:ext cx="2482891" cy="499149"/>
          </a:xfrm>
          <a:prstGeom prst="rect">
            <a:avLst/>
          </a:prstGeom>
        </p:spPr>
      </p:pic>
    </p:spTree>
    <p:extLst>
      <p:ext uri="{BB962C8B-B14F-4D97-AF65-F5344CB8AC3E}">
        <p14:creationId xmlns:p14="http://schemas.microsoft.com/office/powerpoint/2010/main" val="325900591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hf hdr="0" ftr="0" dt="0"/>
  <p:txStyles>
    <p:titleStyle>
      <a:lvl1pPr algn="l" defTabSz="914400" rtl="0" eaLnBrk="1" latinLnBrk="0" hangingPunct="1">
        <a:lnSpc>
          <a:spcPct val="120000"/>
        </a:lnSpc>
        <a:spcBef>
          <a:spcPct val="0"/>
        </a:spcBef>
        <a:buNone/>
        <a:defRPr sz="3600" b="1" i="0" kern="1200">
          <a:solidFill>
            <a:srgbClr val="0841A2"/>
          </a:solidFill>
          <a:latin typeface="Century Gothic" panose="020B0502020202020204" pitchFamily="34" charset="0"/>
          <a:ea typeface="+mj-ea"/>
          <a:cs typeface="+mj-cs"/>
        </a:defRPr>
      </a:lvl1pPr>
    </p:titleStyle>
    <p:bodyStyle>
      <a:lvl1pPr marL="11113" indent="0" algn="l" defTabSz="914400" rtl="0" eaLnBrk="1" latinLnBrk="0" hangingPunct="1">
        <a:lnSpc>
          <a:spcPct val="100000"/>
        </a:lnSpc>
        <a:spcBef>
          <a:spcPts val="1000"/>
        </a:spcBef>
        <a:buClr>
          <a:srgbClr val="0841A2"/>
        </a:buClr>
        <a:buSzPct val="100000"/>
        <a:buFont typeface="Arial" panose="020B0604020202020204" pitchFamily="34" charset="0"/>
        <a:buNone/>
        <a:tabLst>
          <a:tab pos="450850" algn="l"/>
        </a:tabLst>
        <a:defRPr sz="2000" b="0" i="0" kern="1200">
          <a:solidFill>
            <a:srgbClr val="0841A2"/>
          </a:solidFill>
          <a:latin typeface="Century Gothic" panose="020B0502020202020204" pitchFamily="34" charset="0"/>
          <a:ea typeface="+mn-ea"/>
          <a:cs typeface="+mn-cs"/>
        </a:defRPr>
      </a:lvl1pPr>
      <a:lvl2pPr marL="231775" indent="-220663"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800" b="0" i="0" kern="1200">
          <a:solidFill>
            <a:srgbClr val="1F1F1F"/>
          </a:solidFill>
          <a:latin typeface="Century Gothic" panose="020B0502020202020204" pitchFamily="34" charset="0"/>
          <a:ea typeface="+mn-ea"/>
          <a:cs typeface="+mn-cs"/>
        </a:defRPr>
      </a:lvl2pPr>
      <a:lvl3pPr marL="401638" indent="-169863"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400" b="1" i="0" kern="1200">
          <a:solidFill>
            <a:srgbClr val="1F1F1F"/>
          </a:solidFill>
          <a:latin typeface="Century Gothic" panose="020B0502020202020204" pitchFamily="34" charset="0"/>
          <a:ea typeface="+mn-ea"/>
          <a:cs typeface="+mn-cs"/>
        </a:defRPr>
      </a:lvl3pPr>
      <a:lvl4pPr marL="695325" indent="-231775"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400" kern="1200">
          <a:solidFill>
            <a:srgbClr val="1F1F1F"/>
          </a:solidFill>
          <a:latin typeface="Century Gothic" panose="020B0502020202020204" pitchFamily="34" charset="0"/>
          <a:ea typeface="+mn-ea"/>
          <a:cs typeface="+mn-cs"/>
        </a:defRPr>
      </a:lvl4pPr>
      <a:lvl5pPr marL="914400" indent="-219075"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200" kern="1200">
          <a:solidFill>
            <a:srgbClr val="1F1F1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mcadc.org/dietetic-counseling/" TargetMode="External"/><Relationship Id="rId7" Type="http://schemas.openxmlformats.org/officeDocument/2006/relationships/hyperlink" Target="mailto:dmarkovitz@hschealth.org" TargetMode="External"/><Relationship Id="rId2" Type="http://schemas.openxmlformats.org/officeDocument/2006/relationships/hyperlink" Target="https://www.ymcadc.org/culinary-and-nutrition-education/" TargetMode="External"/><Relationship Id="rId1" Type="http://schemas.openxmlformats.org/officeDocument/2006/relationships/slideLayout" Target="../slideLayouts/slideLayout33.xml"/><Relationship Id="rId6" Type="http://schemas.openxmlformats.org/officeDocument/2006/relationships/hyperlink" Target="mailto:rwinston@hschealth.org" TargetMode="External"/><Relationship Id="rId5" Type="http://schemas.openxmlformats.org/officeDocument/2006/relationships/hyperlink" Target="https://giantfood.com/pages/health-and-wellness-podcast" TargetMode="External"/><Relationship Id="rId4" Type="http://schemas.openxmlformats.org/officeDocument/2006/relationships/hyperlink" Target="https://www.commonthreads.org/programs/ondemand/?utm_source=Cooking+for+Life+Resource+Newsletter&amp;utm_campaign=4b93ffb31f-EMAIL_CAMPAIGN_2020_06_09_05_38_COPY_01&amp;utm_medium=email&amp;utm_term=0_958a43ed37-4b93ffb31f-87409232"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48.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F2E4F-A8D3-C39C-9E68-2257AAC58500}"/>
              </a:ext>
            </a:extLst>
          </p:cNvPr>
          <p:cNvSpPr>
            <a:spLocks noGrp="1"/>
          </p:cNvSpPr>
          <p:nvPr>
            <p:ph type="title"/>
          </p:nvPr>
        </p:nvSpPr>
        <p:spPr>
          <a:xfrm>
            <a:off x="254000" y="419101"/>
            <a:ext cx="7086600" cy="3670299"/>
          </a:xfrm>
        </p:spPr>
        <p:txBody>
          <a:bodyPr>
            <a:noAutofit/>
          </a:bodyPr>
          <a:lstStyle/>
          <a:p>
            <a:r>
              <a:rPr lang="en-US" sz="4000" dirty="0"/>
              <a:t>IHBLT </a:t>
            </a:r>
            <a:r>
              <a:rPr lang="en-US" sz="3200" b="0" i="1" dirty="0"/>
              <a:t>- Intensive Health Behavior and Lifestyle Treatment</a:t>
            </a:r>
            <a:br>
              <a:rPr lang="en-US" sz="3200" b="0" i="1" dirty="0"/>
            </a:br>
            <a:r>
              <a:rPr lang="en-US" sz="4000" dirty="0"/>
              <a:t>What does that look like in clinical practice? </a:t>
            </a:r>
          </a:p>
        </p:txBody>
      </p:sp>
      <p:sp>
        <p:nvSpPr>
          <p:cNvPr id="5" name="Text Placeholder 4">
            <a:extLst>
              <a:ext uri="{FF2B5EF4-FFF2-40B4-BE49-F238E27FC236}">
                <a16:creationId xmlns:a16="http://schemas.microsoft.com/office/drawing/2014/main" id="{8E68A885-E519-40B6-4C8F-71E89A3BDA18}"/>
              </a:ext>
            </a:extLst>
          </p:cNvPr>
          <p:cNvSpPr>
            <a:spLocks noGrp="1"/>
          </p:cNvSpPr>
          <p:nvPr>
            <p:ph type="body" idx="1"/>
          </p:nvPr>
        </p:nvSpPr>
        <p:spPr>
          <a:xfrm>
            <a:off x="120650" y="4267200"/>
            <a:ext cx="7575550" cy="2171699"/>
          </a:xfrm>
        </p:spPr>
        <p:txBody>
          <a:bodyPr>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rPr>
              <a:t>Alicia Tucker, MD, FAAP, ABOM</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rPr>
              <a:t>IDEAL Clinic Pediatrician-Children’s National Hospital</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rPr>
              <a:t>Assistant Professor of Pediatrics</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rPr>
              <a:t>The George Washington University School of Medicine &amp; Health Sciences</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rPr>
              <a:t>Director, Prevention Cardiology Elective </a:t>
            </a: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rPr>
              <a:t>Director, </a:t>
            </a:r>
            <a:r>
              <a:rPr kumimoji="0" lang="en-US" sz="1600" b="0" i="0" u="none" strike="noStrike" kern="1200" cap="none" spc="0" normalizeH="0" baseline="0" noProof="0" err="1">
                <a:ln>
                  <a:noFill/>
                </a:ln>
                <a:solidFill>
                  <a:prstClr val="black"/>
                </a:solidFill>
                <a:effectLst/>
                <a:uLnTx/>
                <a:uFillTx/>
              </a:rPr>
              <a:t>FLiP</a:t>
            </a:r>
            <a:r>
              <a:rPr kumimoji="0" lang="en-US" sz="1600" b="0" i="0" u="none" strike="noStrike" kern="1200" cap="none" spc="0" normalizeH="0" baseline="0" noProof="0">
                <a:ln>
                  <a:noFill/>
                </a:ln>
                <a:solidFill>
                  <a:prstClr val="black"/>
                </a:solidFill>
                <a:effectLst/>
                <a:uLnTx/>
                <a:uFillTx/>
              </a:rPr>
              <a:t> Student Navigator Program</a:t>
            </a:r>
          </a:p>
        </p:txBody>
      </p:sp>
      <p:pic>
        <p:nvPicPr>
          <p:cNvPr id="8" name="Picture Placeholder 7">
            <a:extLst>
              <a:ext uri="{FF2B5EF4-FFF2-40B4-BE49-F238E27FC236}">
                <a16:creationId xmlns:a16="http://schemas.microsoft.com/office/drawing/2014/main" id="{A12987EB-7D2D-F43D-8524-8F1C813A2C4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7607229" y="419101"/>
            <a:ext cx="4464121" cy="5981700"/>
          </a:xfrm>
        </p:spPr>
      </p:pic>
    </p:spTree>
    <p:extLst>
      <p:ext uri="{BB962C8B-B14F-4D97-AF65-F5344CB8AC3E}">
        <p14:creationId xmlns:p14="http://schemas.microsoft.com/office/powerpoint/2010/main" val="228463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B77A-4BB7-D5CD-536A-3C737A7ADC2F}"/>
              </a:ext>
            </a:extLst>
          </p:cNvPr>
          <p:cNvSpPr>
            <a:spLocks noGrp="1"/>
          </p:cNvSpPr>
          <p:nvPr>
            <p:ph type="ctrTitle"/>
          </p:nvPr>
        </p:nvSpPr>
        <p:spPr>
          <a:xfrm>
            <a:off x="667659" y="608440"/>
            <a:ext cx="10942815" cy="2820559"/>
          </a:xfrm>
        </p:spPr>
        <p:txBody>
          <a:bodyPr>
            <a:normAutofit fontScale="90000"/>
          </a:bodyPr>
          <a:lstStyle/>
          <a:p>
            <a:r>
              <a:rPr lang="en-US" dirty="0">
                <a:solidFill>
                  <a:schemeClr val="tx2"/>
                </a:solidFill>
              </a:rPr>
              <a:t>A answers “yes” to Question 2 – eating in secret</a:t>
            </a:r>
            <a:br>
              <a:rPr lang="en-US" dirty="0">
                <a:solidFill>
                  <a:schemeClr val="tx2"/>
                </a:solidFill>
              </a:rPr>
            </a:br>
            <a:r>
              <a:rPr lang="en-US" dirty="0">
                <a:solidFill>
                  <a:schemeClr val="tx2"/>
                </a:solidFill>
              </a:rPr>
              <a:t>The rest of the answers are negative </a:t>
            </a:r>
            <a:br>
              <a:rPr lang="en-US" dirty="0">
                <a:solidFill>
                  <a:schemeClr val="tx2"/>
                </a:solidFill>
              </a:rPr>
            </a:br>
            <a:br>
              <a:rPr lang="en-US" dirty="0">
                <a:solidFill>
                  <a:schemeClr val="tx2"/>
                </a:solidFill>
              </a:rPr>
            </a:br>
            <a:r>
              <a:rPr lang="en-US" dirty="0">
                <a:solidFill>
                  <a:schemeClr val="tx2"/>
                </a:solidFill>
              </a:rPr>
              <a:t>When you ask more questions about this she denies eating very large amounts of food or restricting her eating. But does not like to eat in front of others, has been teased at school, and at home hides while she eats snacks so her mom doesn’t make comments</a:t>
            </a:r>
            <a:br>
              <a:rPr lang="en-US" dirty="0"/>
            </a:br>
            <a:r>
              <a:rPr lang="en-US" dirty="0"/>
              <a:t> </a:t>
            </a:r>
          </a:p>
        </p:txBody>
      </p:sp>
      <p:pic>
        <p:nvPicPr>
          <p:cNvPr id="3" name="Picture 2">
            <a:extLst>
              <a:ext uri="{FF2B5EF4-FFF2-40B4-BE49-F238E27FC236}">
                <a16:creationId xmlns:a16="http://schemas.microsoft.com/office/drawing/2014/main" id="{BB75D8EE-B29E-6FA7-D0FA-5792FAA97987}"/>
              </a:ext>
            </a:extLst>
          </p:cNvPr>
          <p:cNvPicPr>
            <a:picLocks noChangeAspect="1"/>
          </p:cNvPicPr>
          <p:nvPr/>
        </p:nvPicPr>
        <p:blipFill>
          <a:blip r:embed="rId3"/>
          <a:stretch>
            <a:fillRect/>
          </a:stretch>
        </p:blipFill>
        <p:spPr>
          <a:xfrm>
            <a:off x="3921338" y="3670126"/>
            <a:ext cx="5606684" cy="3005917"/>
          </a:xfrm>
          <a:prstGeom prst="rect">
            <a:avLst/>
          </a:prstGeom>
        </p:spPr>
      </p:pic>
    </p:spTree>
    <p:extLst>
      <p:ext uri="{BB962C8B-B14F-4D97-AF65-F5344CB8AC3E}">
        <p14:creationId xmlns:p14="http://schemas.microsoft.com/office/powerpoint/2010/main" val="24725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86A2-5466-8C43-AAC7-11CA073BBC05}"/>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en-US" kern="1200">
                <a:latin typeface="+mj-lt"/>
                <a:ea typeface="+mj-ea"/>
                <a:cs typeface="+mj-cs"/>
              </a:rPr>
              <a:t>Where to go from there…</a:t>
            </a:r>
          </a:p>
        </p:txBody>
      </p:sp>
      <p:graphicFrame>
        <p:nvGraphicFramePr>
          <p:cNvPr id="9" name="TextBox 4">
            <a:extLst>
              <a:ext uri="{FF2B5EF4-FFF2-40B4-BE49-F238E27FC236}">
                <a16:creationId xmlns:a16="http://schemas.microsoft.com/office/drawing/2014/main" id="{8947F91C-3B72-AB4F-EED5-8E447AE7B0D6}"/>
              </a:ext>
            </a:extLst>
          </p:cNvPr>
          <p:cNvGraphicFramePr/>
          <p:nvPr/>
        </p:nvGraphicFramePr>
        <p:xfrm>
          <a:off x="609600" y="1564105"/>
          <a:ext cx="10972800" cy="4042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B668E72-C013-F129-B5E2-471B5FD25E13}"/>
              </a:ext>
            </a:extLst>
          </p:cNvPr>
          <p:cNvSpPr txBox="1"/>
          <p:nvPr/>
        </p:nvSpPr>
        <p:spPr>
          <a:xfrm>
            <a:off x="1307431" y="3995678"/>
            <a:ext cx="9577137" cy="2862322"/>
          </a:xfrm>
          <a:prstGeom prst="rect">
            <a:avLst/>
          </a:prstGeom>
          <a:noFill/>
        </p:spPr>
        <p:txBody>
          <a:bodyPr wrap="square" rtlCol="0">
            <a:spAutoFit/>
          </a:bodyPr>
          <a:lstStyle/>
          <a:p>
            <a:endParaRPr lang="en-US"/>
          </a:p>
          <a:p>
            <a:r>
              <a:rPr lang="en-US" sz="1800"/>
              <a:t>“I want to talk about some healthy eating habits that I want you to try, these are things I would ask anyone to do in any size body. Plan to have a late lunch or healthy snack right when you get home after school until you feel comfortable eating in the cafeteria. Let’s also try to find some ways to help move your body after school or on the weekend, fun movement is a great way to boost your mood and increase your energy”</a:t>
            </a:r>
            <a:r>
              <a:rPr lang="en-US" b="1"/>
              <a:t> </a:t>
            </a:r>
          </a:p>
          <a:p>
            <a:endParaRPr lang="en-US" b="1"/>
          </a:p>
          <a:p>
            <a:r>
              <a:rPr lang="en-US" b="1"/>
              <a:t>“But most importantly, I would like you to talk to a psychologist about how you’ve been feeling”</a:t>
            </a:r>
            <a:r>
              <a:rPr lang="en-US"/>
              <a:t> </a:t>
            </a:r>
          </a:p>
          <a:p>
            <a:endParaRPr lang="en-US" sz="1800" b="1"/>
          </a:p>
          <a:p>
            <a:endParaRPr lang="en-US"/>
          </a:p>
        </p:txBody>
      </p:sp>
    </p:spTree>
    <p:extLst>
      <p:ext uri="{BB962C8B-B14F-4D97-AF65-F5344CB8AC3E}">
        <p14:creationId xmlns:p14="http://schemas.microsoft.com/office/powerpoint/2010/main" val="221345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A1B1FA67-970B-CE53-A0C0-D6FDC35627C5}"/>
              </a:ext>
            </a:extLst>
          </p:cNvPr>
          <p:cNvSpPr>
            <a:spLocks noGrp="1"/>
          </p:cNvSpPr>
          <p:nvPr>
            <p:ph type="title"/>
          </p:nvPr>
        </p:nvSpPr>
        <p:spPr>
          <a:xfrm>
            <a:off x="609600" y="274638"/>
            <a:ext cx="10972800" cy="1143000"/>
          </a:xfrm>
        </p:spPr>
        <p:txBody>
          <a:bodyPr/>
          <a:lstStyle/>
          <a:p>
            <a:r>
              <a:rPr lang="en-US"/>
              <a:t>What does that mean???</a:t>
            </a:r>
          </a:p>
        </p:txBody>
      </p:sp>
      <p:pic>
        <p:nvPicPr>
          <p:cNvPr id="1026" name="Picture 2" descr="Timeline&#10;&#10;Description automatically generated">
            <a:extLst>
              <a:ext uri="{FF2B5EF4-FFF2-40B4-BE49-F238E27FC236}">
                <a16:creationId xmlns:a16="http://schemas.microsoft.com/office/drawing/2014/main" id="{6057FF5A-8946-E8C5-525A-4153641394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1627474"/>
            <a:ext cx="10972800" cy="4471416"/>
          </a:xfrm>
          <a:prstGeom prst="rect">
            <a:avLst/>
          </a:prstGeom>
          <a:solidFill>
            <a:srgbClr val="FFFFFF"/>
          </a:solidFill>
        </p:spPr>
      </p:pic>
      <p:sp>
        <p:nvSpPr>
          <p:cNvPr id="6" name="TextBox 5">
            <a:extLst>
              <a:ext uri="{FF2B5EF4-FFF2-40B4-BE49-F238E27FC236}">
                <a16:creationId xmlns:a16="http://schemas.microsoft.com/office/drawing/2014/main" id="{E5B83629-8C05-8627-5855-0D3E225D3911}"/>
              </a:ext>
            </a:extLst>
          </p:cNvPr>
          <p:cNvSpPr txBox="1"/>
          <p:nvPr/>
        </p:nvSpPr>
        <p:spPr>
          <a:xfrm>
            <a:off x="2966663" y="3293136"/>
            <a:ext cx="6221002" cy="369332"/>
          </a:xfrm>
          <a:prstGeom prst="rect">
            <a:avLst/>
          </a:prstGeom>
          <a:noFill/>
        </p:spPr>
        <p:txBody>
          <a:bodyPr wrap="square">
            <a:spAutoFit/>
          </a:bodyPr>
          <a:lstStyle/>
          <a:p>
            <a:pPr>
              <a:spcAft>
                <a:spcPts val="600"/>
              </a:spcAft>
            </a:pPr>
            <a:r>
              <a:rPr lang="en-US" b="0">
                <a:effectLst/>
              </a:rPr>
              <a:t> </a:t>
            </a:r>
            <a:endParaRPr lang="en-US"/>
          </a:p>
        </p:txBody>
      </p:sp>
    </p:spTree>
    <p:extLst>
      <p:ext uri="{BB962C8B-B14F-4D97-AF65-F5344CB8AC3E}">
        <p14:creationId xmlns:p14="http://schemas.microsoft.com/office/powerpoint/2010/main" val="227983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F935-0E8A-CFE2-356B-5410FD436256}"/>
              </a:ext>
            </a:extLst>
          </p:cNvPr>
          <p:cNvSpPr>
            <a:spLocks noGrp="1"/>
          </p:cNvSpPr>
          <p:nvPr>
            <p:ph type="ctrTitle"/>
          </p:nvPr>
        </p:nvSpPr>
        <p:spPr/>
        <p:txBody>
          <a:bodyPr>
            <a:normAutofit fontScale="90000"/>
          </a:bodyPr>
          <a:lstStyle/>
          <a:p>
            <a:r>
              <a:rPr lang="en-US" b="1">
                <a:solidFill>
                  <a:schemeClr val="tx2"/>
                </a:solidFill>
              </a:rPr>
              <a:t>Fast forward 6 months </a:t>
            </a:r>
            <a:br>
              <a:rPr lang="en-US">
                <a:solidFill>
                  <a:schemeClr val="tx2"/>
                </a:solidFill>
              </a:rPr>
            </a:br>
            <a:r>
              <a:rPr lang="en-US" sz="2200" b="0" i="0" u="none" strike="noStrike">
                <a:solidFill>
                  <a:schemeClr val="tx2"/>
                </a:solidFill>
                <a:effectLst/>
                <a:latin typeface="+mj-lt"/>
              </a:rPr>
              <a:t>VS: HR - 85 beats/min, BP - 115/65, Height – 152cm (50%-</a:t>
            </a:r>
            <a:r>
              <a:rPr lang="en-US" sz="2200" b="0" i="0" u="none" strike="noStrike" err="1">
                <a:solidFill>
                  <a:schemeClr val="tx2"/>
                </a:solidFill>
                <a:effectLst/>
                <a:latin typeface="+mj-lt"/>
              </a:rPr>
              <a:t>ile</a:t>
            </a:r>
            <a:r>
              <a:rPr lang="en-US" sz="2200" b="0" i="0" u="none" strike="noStrike">
                <a:solidFill>
                  <a:schemeClr val="tx2"/>
                </a:solidFill>
                <a:effectLst/>
                <a:latin typeface="+mj-lt"/>
              </a:rPr>
              <a:t>), weight – 70kg (&gt;97%-</a:t>
            </a:r>
            <a:r>
              <a:rPr lang="en-US" sz="2200" b="0" i="0" u="none" strike="noStrike" err="1">
                <a:solidFill>
                  <a:schemeClr val="tx2"/>
                </a:solidFill>
                <a:effectLst/>
                <a:latin typeface="+mj-lt"/>
              </a:rPr>
              <a:t>ile</a:t>
            </a:r>
            <a:r>
              <a:rPr lang="en-US" sz="2200" b="0" i="0" u="none" strike="noStrike">
                <a:solidFill>
                  <a:schemeClr val="tx2"/>
                </a:solidFill>
                <a:effectLst/>
                <a:latin typeface="+mj-lt"/>
              </a:rPr>
              <a:t>), BMI – </a:t>
            </a:r>
            <a:r>
              <a:rPr lang="en-US" sz="2200" b="1" i="0" u="none" strike="noStrike">
                <a:solidFill>
                  <a:schemeClr val="tx2"/>
                </a:solidFill>
                <a:effectLst/>
                <a:latin typeface="+mj-lt"/>
              </a:rPr>
              <a:t>30.3kg/m</a:t>
            </a:r>
            <a:r>
              <a:rPr lang="en-US" sz="2200" b="1" i="0" u="none" strike="noStrike" baseline="30000">
                <a:solidFill>
                  <a:schemeClr val="tx2"/>
                </a:solidFill>
                <a:effectLst/>
                <a:latin typeface="+mj-lt"/>
              </a:rPr>
              <a:t>2</a:t>
            </a:r>
            <a:r>
              <a:rPr lang="en-US" sz="2200" b="1" i="0" u="none" strike="noStrike">
                <a:solidFill>
                  <a:schemeClr val="tx2"/>
                </a:solidFill>
                <a:effectLst/>
                <a:latin typeface="+mj-lt"/>
              </a:rPr>
              <a:t> (99</a:t>
            </a:r>
            <a:r>
              <a:rPr lang="en-US" sz="2200" b="1" i="0" u="none" strike="noStrike" baseline="30000">
                <a:solidFill>
                  <a:schemeClr val="tx2"/>
                </a:solidFill>
                <a:effectLst/>
                <a:latin typeface="+mj-lt"/>
              </a:rPr>
              <a:t>th</a:t>
            </a:r>
            <a:r>
              <a:rPr lang="en-US" sz="2200" b="1" i="0" u="none" strike="noStrike">
                <a:solidFill>
                  <a:schemeClr val="tx2"/>
                </a:solidFill>
                <a:effectLst/>
                <a:latin typeface="+mj-lt"/>
              </a:rPr>
              <a:t> percentile)</a:t>
            </a:r>
            <a:br>
              <a:rPr lang="en-US"/>
            </a:br>
            <a:br>
              <a:rPr lang="en-US"/>
            </a:br>
            <a:endParaRPr lang="en-US"/>
          </a:p>
        </p:txBody>
      </p:sp>
      <p:sp>
        <p:nvSpPr>
          <p:cNvPr id="5" name="TextBox 4">
            <a:extLst>
              <a:ext uri="{FF2B5EF4-FFF2-40B4-BE49-F238E27FC236}">
                <a16:creationId xmlns:a16="http://schemas.microsoft.com/office/drawing/2014/main" id="{F00B1477-DBAC-3AAA-3F60-9F34667C2817}"/>
              </a:ext>
            </a:extLst>
          </p:cNvPr>
          <p:cNvSpPr txBox="1"/>
          <p:nvPr/>
        </p:nvSpPr>
        <p:spPr>
          <a:xfrm>
            <a:off x="667659" y="1979112"/>
            <a:ext cx="10029568" cy="3416320"/>
          </a:xfrm>
          <a:prstGeom prst="rect">
            <a:avLst/>
          </a:prstGeom>
          <a:noFill/>
        </p:spPr>
        <p:txBody>
          <a:bodyPr wrap="square" rtlCol="0">
            <a:spAutoFit/>
          </a:bodyPr>
          <a:lstStyle/>
          <a:p>
            <a:r>
              <a:rPr lang="en-US" dirty="0">
                <a:solidFill>
                  <a:schemeClr val="tx2"/>
                </a:solidFill>
              </a:rPr>
              <a:t>Interval </a:t>
            </a:r>
            <a:r>
              <a:rPr lang="en-US" dirty="0" err="1">
                <a:solidFill>
                  <a:schemeClr val="tx2"/>
                </a:solidFill>
              </a:rPr>
              <a:t>Hx</a:t>
            </a:r>
            <a:r>
              <a:rPr lang="en-US" dirty="0">
                <a:solidFill>
                  <a:schemeClr val="tx2"/>
                </a:solidFill>
              </a:rPr>
              <a:t>:</a:t>
            </a:r>
          </a:p>
          <a:p>
            <a:pPr marL="285750" indent="-285750">
              <a:buFontTx/>
              <a:buChar char="-"/>
            </a:pPr>
            <a:r>
              <a:rPr lang="en-US" dirty="0">
                <a:solidFill>
                  <a:schemeClr val="tx2"/>
                </a:solidFill>
              </a:rPr>
              <a:t>A was able to start seeing a psychologist and is receiving treatment for depression</a:t>
            </a:r>
          </a:p>
          <a:p>
            <a:pPr marL="285750" indent="-285750">
              <a:buFontTx/>
              <a:buChar char="-"/>
            </a:pPr>
            <a:r>
              <a:rPr lang="en-US" dirty="0">
                <a:solidFill>
                  <a:schemeClr val="tx2"/>
                </a:solidFill>
              </a:rPr>
              <a:t>She joined the basketball team over the winter and has made new friends</a:t>
            </a:r>
          </a:p>
          <a:p>
            <a:pPr marL="285750" indent="-285750">
              <a:buFontTx/>
              <a:buChar char="-"/>
            </a:pPr>
            <a:r>
              <a:rPr lang="en-US" dirty="0">
                <a:solidFill>
                  <a:schemeClr val="tx2"/>
                </a:solidFill>
              </a:rPr>
              <a:t>Her mother found a job and they no longer worry about finances </a:t>
            </a:r>
            <a:br>
              <a:rPr lang="en-US" dirty="0">
                <a:solidFill>
                  <a:schemeClr val="tx2"/>
                </a:solidFill>
              </a:rPr>
            </a:br>
            <a:endParaRPr lang="en-US" dirty="0">
              <a:solidFill>
                <a:schemeClr val="tx2"/>
              </a:solidFill>
            </a:endParaRPr>
          </a:p>
          <a:p>
            <a:pPr marL="285750" indent="-285750">
              <a:buFontTx/>
              <a:buChar char="-"/>
            </a:pPr>
            <a:r>
              <a:rPr lang="en-US" dirty="0">
                <a:solidFill>
                  <a:schemeClr val="tx2"/>
                </a:solidFill>
              </a:rPr>
              <a:t>On your office screener her PHQ9 score was 1, ED screens were negative, and FI screen was negative</a:t>
            </a:r>
            <a:br>
              <a:rPr lang="en-US" dirty="0">
                <a:solidFill>
                  <a:schemeClr val="tx2"/>
                </a:solidFill>
              </a:rPr>
            </a:br>
            <a:endParaRPr lang="en-US" dirty="0">
              <a:solidFill>
                <a:schemeClr val="tx2"/>
              </a:solidFill>
            </a:endParaRPr>
          </a:p>
          <a:p>
            <a:pPr marL="285750" indent="-285750">
              <a:buFontTx/>
              <a:buChar char="-"/>
            </a:pPr>
            <a:r>
              <a:rPr lang="en-US" dirty="0">
                <a:solidFill>
                  <a:schemeClr val="tx2"/>
                </a:solidFill>
              </a:rPr>
              <a:t>HOWEVER – A has continued gained weight </a:t>
            </a:r>
          </a:p>
          <a:p>
            <a:pPr marL="285750" indent="-285750">
              <a:buFontTx/>
              <a:buChar char="-"/>
            </a:pPr>
            <a:r>
              <a:rPr lang="en-US" dirty="0">
                <a:solidFill>
                  <a:schemeClr val="tx2"/>
                </a:solidFill>
              </a:rPr>
              <a:t>She is frustrated because she is more active and has been exercising outside of basketball practice in hopes of losing weight without any success and would like help with weight loss </a:t>
            </a:r>
          </a:p>
          <a:p>
            <a:pPr marL="285750" indent="-285750">
              <a:buFontTx/>
              <a:buChar char="-"/>
            </a:pPr>
            <a:r>
              <a:rPr lang="en-US" dirty="0">
                <a:solidFill>
                  <a:schemeClr val="tx2"/>
                </a:solidFill>
              </a:rPr>
              <a:t>Her mother is open to learning how to make changes to help her daughter in a safe way </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411342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screenshot of a computer&#10;&#10;Description automatically generated with low confidence">
            <a:extLst>
              <a:ext uri="{FF2B5EF4-FFF2-40B4-BE49-F238E27FC236}">
                <a16:creationId xmlns:a16="http://schemas.microsoft.com/office/drawing/2014/main" id="{7C3F2A8D-45C7-33E3-2AB4-B44BD38D2C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23317" y="643466"/>
            <a:ext cx="7945365"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7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EDE8-867D-6B78-8F0D-6C5881409E0F}"/>
              </a:ext>
            </a:extLst>
          </p:cNvPr>
          <p:cNvSpPr>
            <a:spLocks noGrp="1"/>
          </p:cNvSpPr>
          <p:nvPr>
            <p:ph type="ctrTitle"/>
          </p:nvPr>
        </p:nvSpPr>
        <p:spPr/>
        <p:txBody>
          <a:bodyPr/>
          <a:lstStyle/>
          <a:p>
            <a:endParaRPr lang="en-US"/>
          </a:p>
        </p:txBody>
      </p:sp>
      <p:pic>
        <p:nvPicPr>
          <p:cNvPr id="3" name="Content Placeholder 4">
            <a:extLst>
              <a:ext uri="{FF2B5EF4-FFF2-40B4-BE49-F238E27FC236}">
                <a16:creationId xmlns:a16="http://schemas.microsoft.com/office/drawing/2014/main" id="{01E264DC-5B12-A8A5-CE7E-79997E48A06F}"/>
              </a:ext>
            </a:extLst>
          </p:cNvPr>
          <p:cNvPicPr>
            <a:picLocks noChangeAspect="1"/>
          </p:cNvPicPr>
          <p:nvPr/>
        </p:nvPicPr>
        <p:blipFill rotWithShape="1">
          <a:blip r:embed="rId3"/>
          <a:srcRect l="1137" t="10378" r="929" b="4774"/>
          <a:stretch/>
        </p:blipFill>
        <p:spPr>
          <a:xfrm>
            <a:off x="140388" y="407353"/>
            <a:ext cx="8206402" cy="4342383"/>
          </a:xfrm>
          <a:prstGeom prst="rect">
            <a:avLst/>
          </a:prstGeom>
        </p:spPr>
      </p:pic>
      <p:pic>
        <p:nvPicPr>
          <p:cNvPr id="4" name="Picture 3">
            <a:extLst>
              <a:ext uri="{FF2B5EF4-FFF2-40B4-BE49-F238E27FC236}">
                <a16:creationId xmlns:a16="http://schemas.microsoft.com/office/drawing/2014/main" id="{90FF6B88-D3B2-1692-20A5-91BE928CAB75}"/>
              </a:ext>
            </a:extLst>
          </p:cNvPr>
          <p:cNvPicPr>
            <a:picLocks noChangeAspect="1"/>
          </p:cNvPicPr>
          <p:nvPr/>
        </p:nvPicPr>
        <p:blipFill>
          <a:blip r:embed="rId4"/>
          <a:stretch>
            <a:fillRect/>
          </a:stretch>
        </p:blipFill>
        <p:spPr>
          <a:xfrm>
            <a:off x="7952045" y="2061074"/>
            <a:ext cx="3999323" cy="3999323"/>
          </a:xfrm>
          <a:prstGeom prst="rect">
            <a:avLst/>
          </a:prstGeom>
        </p:spPr>
      </p:pic>
      <p:cxnSp>
        <p:nvCxnSpPr>
          <p:cNvPr id="7" name="Straight Arrow Connector 6">
            <a:extLst>
              <a:ext uri="{FF2B5EF4-FFF2-40B4-BE49-F238E27FC236}">
                <a16:creationId xmlns:a16="http://schemas.microsoft.com/office/drawing/2014/main" id="{23966312-0D28-5E9D-4C1D-0568EEA0B361}"/>
              </a:ext>
            </a:extLst>
          </p:cNvPr>
          <p:cNvCxnSpPr/>
          <p:nvPr/>
        </p:nvCxnSpPr>
        <p:spPr>
          <a:xfrm flipV="1">
            <a:off x="2465798" y="2547991"/>
            <a:ext cx="2496620" cy="349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488A6C-3EB3-5845-2C33-B2757CB0137F}"/>
              </a:ext>
            </a:extLst>
          </p:cNvPr>
          <p:cNvCxnSpPr/>
          <p:nvPr/>
        </p:nvCxnSpPr>
        <p:spPr>
          <a:xfrm flipV="1">
            <a:off x="3852809" y="3267182"/>
            <a:ext cx="1551398" cy="7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2268D11-1294-DF68-4277-218E7112E13F}"/>
              </a:ext>
            </a:extLst>
          </p:cNvPr>
          <p:cNvSpPr txBox="1"/>
          <p:nvPr/>
        </p:nvSpPr>
        <p:spPr>
          <a:xfrm>
            <a:off x="5506948" y="3113070"/>
            <a:ext cx="1931542" cy="369332"/>
          </a:xfrm>
          <a:prstGeom prst="rect">
            <a:avLst/>
          </a:prstGeom>
          <a:noFill/>
        </p:spPr>
        <p:txBody>
          <a:bodyPr wrap="square" rtlCol="0">
            <a:spAutoFit/>
          </a:bodyPr>
          <a:lstStyle/>
          <a:p>
            <a:r>
              <a:rPr lang="en-US"/>
              <a:t>YMCA partner</a:t>
            </a:r>
          </a:p>
        </p:txBody>
      </p:sp>
      <p:sp>
        <p:nvSpPr>
          <p:cNvPr id="11" name="TextBox 10">
            <a:extLst>
              <a:ext uri="{FF2B5EF4-FFF2-40B4-BE49-F238E27FC236}">
                <a16:creationId xmlns:a16="http://schemas.microsoft.com/office/drawing/2014/main" id="{2E8F3B2D-65FB-5683-9CDD-C80F4BAC0742}"/>
              </a:ext>
            </a:extLst>
          </p:cNvPr>
          <p:cNvSpPr txBox="1"/>
          <p:nvPr/>
        </p:nvSpPr>
        <p:spPr>
          <a:xfrm>
            <a:off x="4974320" y="2393879"/>
            <a:ext cx="2587460" cy="369332"/>
          </a:xfrm>
          <a:prstGeom prst="rect">
            <a:avLst/>
          </a:prstGeom>
          <a:noFill/>
        </p:spPr>
        <p:txBody>
          <a:bodyPr wrap="square" rtlCol="0">
            <a:spAutoFit/>
          </a:bodyPr>
          <a:lstStyle/>
          <a:p>
            <a:r>
              <a:rPr lang="en-US"/>
              <a:t>Parks and Rec partner </a:t>
            </a:r>
          </a:p>
        </p:txBody>
      </p:sp>
      <p:cxnSp>
        <p:nvCxnSpPr>
          <p:cNvPr id="13" name="Straight Arrow Connector 12">
            <a:extLst>
              <a:ext uri="{FF2B5EF4-FFF2-40B4-BE49-F238E27FC236}">
                <a16:creationId xmlns:a16="http://schemas.microsoft.com/office/drawing/2014/main" id="{52B9A0D0-BBBF-5F60-6A95-467B96C81760}"/>
              </a:ext>
            </a:extLst>
          </p:cNvPr>
          <p:cNvCxnSpPr/>
          <p:nvPr/>
        </p:nvCxnSpPr>
        <p:spPr>
          <a:xfrm>
            <a:off x="6228226" y="3933683"/>
            <a:ext cx="636997" cy="1017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59DAEB9-8DB6-4DB8-B643-B1CA0397E13F}"/>
              </a:ext>
            </a:extLst>
          </p:cNvPr>
          <p:cNvSpPr txBox="1"/>
          <p:nvPr/>
        </p:nvSpPr>
        <p:spPr>
          <a:xfrm>
            <a:off x="4746661" y="4911047"/>
            <a:ext cx="3600129" cy="923330"/>
          </a:xfrm>
          <a:prstGeom prst="rect">
            <a:avLst/>
          </a:prstGeom>
          <a:noFill/>
        </p:spPr>
        <p:txBody>
          <a:bodyPr wrap="square" rtlCol="0">
            <a:spAutoFit/>
          </a:bodyPr>
          <a:lstStyle/>
          <a:p>
            <a:r>
              <a:rPr lang="en-US"/>
              <a:t>Modules that can be purchased to implement in clinic or community setting</a:t>
            </a:r>
          </a:p>
        </p:txBody>
      </p:sp>
    </p:spTree>
    <p:extLst>
      <p:ext uri="{BB962C8B-B14F-4D97-AF65-F5344CB8AC3E}">
        <p14:creationId xmlns:p14="http://schemas.microsoft.com/office/powerpoint/2010/main" val="338539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EDE8-867D-6B78-8F0D-6C5881409E0F}"/>
              </a:ext>
            </a:extLst>
          </p:cNvPr>
          <p:cNvSpPr>
            <a:spLocks noGrp="1"/>
          </p:cNvSpPr>
          <p:nvPr>
            <p:ph type="ctrTitle"/>
          </p:nvPr>
        </p:nvSpPr>
        <p:spPr>
          <a:xfrm>
            <a:off x="535311" y="199368"/>
            <a:ext cx="8211759" cy="582685"/>
          </a:xfrm>
        </p:spPr>
        <p:txBody>
          <a:bodyPr/>
          <a:lstStyle/>
          <a:p>
            <a:r>
              <a:rPr lang="en-US"/>
              <a:t>So what might this look like… </a:t>
            </a:r>
          </a:p>
        </p:txBody>
      </p:sp>
      <p:sp>
        <p:nvSpPr>
          <p:cNvPr id="14" name="TextBox 13">
            <a:extLst>
              <a:ext uri="{FF2B5EF4-FFF2-40B4-BE49-F238E27FC236}">
                <a16:creationId xmlns:a16="http://schemas.microsoft.com/office/drawing/2014/main" id="{B59DAEB9-8DB6-4DB8-B643-B1CA0397E13F}"/>
              </a:ext>
            </a:extLst>
          </p:cNvPr>
          <p:cNvSpPr txBox="1"/>
          <p:nvPr/>
        </p:nvSpPr>
        <p:spPr>
          <a:xfrm>
            <a:off x="756553" y="597387"/>
            <a:ext cx="7769274" cy="369332"/>
          </a:xfrm>
          <a:prstGeom prst="rect">
            <a:avLst/>
          </a:prstGeom>
          <a:noFill/>
        </p:spPr>
        <p:txBody>
          <a:bodyPr wrap="square" rtlCol="0">
            <a:spAutoFit/>
          </a:bodyPr>
          <a:lstStyle/>
          <a:p>
            <a:r>
              <a:rPr lang="en-US">
                <a:solidFill>
                  <a:srgbClr val="FF0000"/>
                </a:solidFill>
              </a:rPr>
              <a:t>No MEND program at YMCA’s near here? Maybe help start one? </a:t>
            </a:r>
          </a:p>
        </p:txBody>
      </p:sp>
      <p:pic>
        <p:nvPicPr>
          <p:cNvPr id="6" name="Picture 5">
            <a:extLst>
              <a:ext uri="{FF2B5EF4-FFF2-40B4-BE49-F238E27FC236}">
                <a16:creationId xmlns:a16="http://schemas.microsoft.com/office/drawing/2014/main" id="{F4E94296-B2D5-DE0F-04B0-C7B02D74CF7D}"/>
              </a:ext>
            </a:extLst>
          </p:cNvPr>
          <p:cNvPicPr>
            <a:picLocks noChangeAspect="1"/>
          </p:cNvPicPr>
          <p:nvPr/>
        </p:nvPicPr>
        <p:blipFill rotWithShape="1">
          <a:blip r:embed="rId3"/>
          <a:srcRect l="4539" t="12807" r="3784" b="5263"/>
          <a:stretch/>
        </p:blipFill>
        <p:spPr>
          <a:xfrm>
            <a:off x="142468" y="1039883"/>
            <a:ext cx="11177336" cy="5618749"/>
          </a:xfrm>
          <a:prstGeom prst="rect">
            <a:avLst/>
          </a:prstGeom>
        </p:spPr>
      </p:pic>
    </p:spTree>
    <p:extLst>
      <p:ext uri="{BB962C8B-B14F-4D97-AF65-F5344CB8AC3E}">
        <p14:creationId xmlns:p14="http://schemas.microsoft.com/office/powerpoint/2010/main" val="388259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25B5-CC03-436D-86C3-2D96D8AAB3FA}"/>
              </a:ext>
            </a:extLst>
          </p:cNvPr>
          <p:cNvSpPr>
            <a:spLocks noGrp="1"/>
          </p:cNvSpPr>
          <p:nvPr>
            <p:ph type="ctrTitle"/>
          </p:nvPr>
        </p:nvSpPr>
        <p:spPr/>
        <p:txBody>
          <a:bodyPr/>
          <a:lstStyle/>
          <a:p>
            <a:r>
              <a:rPr lang="en-US"/>
              <a:t>What do we have here? </a:t>
            </a:r>
          </a:p>
        </p:txBody>
      </p:sp>
      <p:graphicFrame>
        <p:nvGraphicFramePr>
          <p:cNvPr id="7" name="Table 6">
            <a:extLst>
              <a:ext uri="{FF2B5EF4-FFF2-40B4-BE49-F238E27FC236}">
                <a16:creationId xmlns:a16="http://schemas.microsoft.com/office/drawing/2014/main" id="{07719448-7F9A-237A-C7C8-D5AB6FDEE693}"/>
              </a:ext>
            </a:extLst>
          </p:cNvPr>
          <p:cNvGraphicFramePr>
            <a:graphicFrameLocks noGrp="1"/>
          </p:cNvGraphicFramePr>
          <p:nvPr/>
        </p:nvGraphicFramePr>
        <p:xfrm>
          <a:off x="229616" y="1060111"/>
          <a:ext cx="6232140" cy="2722880"/>
        </p:xfrm>
        <a:graphic>
          <a:graphicData uri="http://schemas.openxmlformats.org/drawingml/2006/table">
            <a:tbl>
              <a:tblPr/>
              <a:tblGrid>
                <a:gridCol w="2236467">
                  <a:extLst>
                    <a:ext uri="{9D8B030D-6E8A-4147-A177-3AD203B41FA5}">
                      <a16:colId xmlns:a16="http://schemas.microsoft.com/office/drawing/2014/main" val="4171027232"/>
                    </a:ext>
                  </a:extLst>
                </a:gridCol>
                <a:gridCol w="2663782">
                  <a:extLst>
                    <a:ext uri="{9D8B030D-6E8A-4147-A177-3AD203B41FA5}">
                      <a16:colId xmlns:a16="http://schemas.microsoft.com/office/drawing/2014/main" val="76395356"/>
                    </a:ext>
                  </a:extLst>
                </a:gridCol>
                <a:gridCol w="532756">
                  <a:extLst>
                    <a:ext uri="{9D8B030D-6E8A-4147-A177-3AD203B41FA5}">
                      <a16:colId xmlns:a16="http://schemas.microsoft.com/office/drawing/2014/main" val="4268550889"/>
                    </a:ext>
                  </a:extLst>
                </a:gridCol>
                <a:gridCol w="799135">
                  <a:extLst>
                    <a:ext uri="{9D8B030D-6E8A-4147-A177-3AD203B41FA5}">
                      <a16:colId xmlns:a16="http://schemas.microsoft.com/office/drawing/2014/main" val="530899521"/>
                    </a:ext>
                  </a:extLst>
                </a:gridCol>
              </a:tblGrid>
              <a:tr h="671513">
                <a:tc>
                  <a:txBody>
                    <a:bodyPr/>
                    <a:lstStyle/>
                    <a:p>
                      <a:pPr rtl="0" fontAlgn="t">
                        <a:spcBef>
                          <a:spcPts val="0"/>
                        </a:spcBef>
                        <a:spcAft>
                          <a:spcPts val="0"/>
                        </a:spcAft>
                      </a:pPr>
                      <a:r>
                        <a:rPr lang="en-US" sz="1000" b="0" i="0" u="none" strike="noStrike">
                          <a:solidFill>
                            <a:srgbClr val="444444"/>
                          </a:solidFill>
                          <a:effectLst/>
                          <a:latin typeface="Nunito" pitchFamily="2" charset="0"/>
                        </a:rPr>
                        <a:t>YMCA of Metropolitan Washington </a:t>
                      </a:r>
                      <a:endParaRPr lang="en-US">
                        <a:effectLst/>
                      </a:endParaRPr>
                    </a:p>
                    <a:p>
                      <a:pPr rtl="0" fontAlgn="t">
                        <a:spcBef>
                          <a:spcPts val="0"/>
                        </a:spcBef>
                        <a:spcAft>
                          <a:spcPts val="0"/>
                        </a:spcAft>
                      </a:pPr>
                      <a:br>
                        <a:rPr lang="en-US">
                          <a:effectLst/>
                        </a:rPr>
                      </a:br>
                      <a:r>
                        <a:rPr lang="en-US" sz="1000" b="0" i="0" u="sng" strike="noStrike">
                          <a:solidFill>
                            <a:srgbClr val="1155CC"/>
                          </a:solidFill>
                          <a:effectLst/>
                          <a:latin typeface="Nunito" pitchFamily="2" charset="0"/>
                          <a:hlinkClick r:id="rId2"/>
                        </a:rPr>
                        <a:t>https://www.ymcadc.org/culinary-and-nutrition-education/</a:t>
                      </a:r>
                      <a:endParaRPr lang="en-US">
                        <a:effectLst/>
                      </a:endParaRPr>
                    </a:p>
                    <a:p>
                      <a:pPr fontAlgn="t"/>
                      <a:br>
                        <a:rPr lang="en-US">
                          <a:effectLst/>
                        </a:rPr>
                      </a:br>
                      <a:endParaRPr lang="en-US">
                        <a:effectLst/>
                      </a:endParaRPr>
                    </a:p>
                  </a:txBody>
                  <a:tcPr marL="25400" marR="25400" marT="25400" marB="2540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444444"/>
                          </a:solidFill>
                          <a:effectLst/>
                          <a:latin typeface="Nunito" pitchFamily="2" charset="0"/>
                        </a:rPr>
                        <a:t>Culinary and nutrition education is part of DC Health’s SNAP-Education program. </a:t>
                      </a:r>
                      <a:r>
                        <a:rPr lang="en-US" sz="1000" b="0" i="0" u="none" strike="noStrike" dirty="0" err="1">
                          <a:solidFill>
                            <a:srgbClr val="444444"/>
                          </a:solidFill>
                          <a:effectLst/>
                          <a:latin typeface="Nunito" pitchFamily="2" charset="0"/>
                        </a:rPr>
                        <a:t>THey</a:t>
                      </a:r>
                      <a:r>
                        <a:rPr lang="en-US" sz="1000" b="0" i="0" u="none" strike="noStrike" dirty="0">
                          <a:solidFill>
                            <a:srgbClr val="444444"/>
                          </a:solidFill>
                          <a:effectLst/>
                          <a:latin typeface="Nunito" pitchFamily="2" charset="0"/>
                        </a:rPr>
                        <a:t> provide culinary and nutrition education for SNAP-eligible DC residents. </a:t>
                      </a:r>
                      <a:endParaRPr lang="en-US" dirty="0">
                        <a:effectLst/>
                      </a:endParaRPr>
                    </a:p>
                    <a:p>
                      <a:pPr rtl="0" fontAlgn="t">
                        <a:spcBef>
                          <a:spcPts val="0"/>
                        </a:spcBef>
                        <a:spcAft>
                          <a:spcPts val="0"/>
                        </a:spcAft>
                      </a:pPr>
                      <a:br>
                        <a:rPr lang="en-US" dirty="0">
                          <a:effectLst/>
                        </a:rPr>
                      </a:br>
                      <a:r>
                        <a:rPr lang="en-US" sz="1000" b="0" i="0" u="none" strike="noStrike" dirty="0">
                          <a:solidFill>
                            <a:srgbClr val="444444"/>
                          </a:solidFill>
                          <a:effectLst/>
                          <a:latin typeface="Nunito" pitchFamily="2" charset="0"/>
                        </a:rPr>
                        <a:t>Classes are 4 weeks long – households receive 2 free bags of home-delivered produce during the program</a:t>
                      </a:r>
                      <a:endParaRPr lang="en-US" dirty="0">
                        <a:effectLst/>
                      </a:endParaRPr>
                    </a:p>
                  </a:txBody>
                  <a:tcPr marL="25400" marR="25400" marT="25400" marB="2540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444444"/>
                          </a:solidFill>
                          <a:effectLst/>
                          <a:latin typeface="Nunito" pitchFamily="2" charset="0"/>
                        </a:rPr>
                        <a:t>SNAP eligible residents</a:t>
                      </a:r>
                      <a:endParaRPr lang="en-US">
                        <a:effectLst/>
                      </a:endParaRPr>
                    </a:p>
                  </a:txBody>
                  <a:tcPr marL="25400" marR="25400" marT="25400" marB="2540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444444"/>
                          </a:solidFill>
                          <a:effectLst/>
                          <a:latin typeface="Nunito" pitchFamily="2" charset="0"/>
                        </a:rPr>
                        <a:t>Free for participants</a:t>
                      </a:r>
                      <a:endParaRPr lang="en-US" dirty="0">
                        <a:effectLst/>
                      </a:endParaRPr>
                    </a:p>
                  </a:txBody>
                  <a:tcPr marL="63500" marR="63500" marT="63500" marB="63500">
                    <a:lnL w="9525"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extLst>
                  <a:ext uri="{0D108BD9-81ED-4DB2-BD59-A6C34878D82A}">
                    <a16:rowId xmlns:a16="http://schemas.microsoft.com/office/drawing/2014/main" val="2590134011"/>
                  </a:ext>
                </a:extLst>
              </a:tr>
              <a:tr h="0">
                <a:tc>
                  <a:txBody>
                    <a:bodyPr/>
                    <a:lstStyle/>
                    <a:p>
                      <a:pPr rtl="0" fontAlgn="t">
                        <a:spcBef>
                          <a:spcPts val="0"/>
                        </a:spcBef>
                        <a:spcAft>
                          <a:spcPts val="0"/>
                        </a:spcAft>
                      </a:pPr>
                      <a:r>
                        <a:rPr lang="en-US" sz="1000" b="0" i="0" u="none" strike="noStrike">
                          <a:solidFill>
                            <a:srgbClr val="444444"/>
                          </a:solidFill>
                          <a:effectLst/>
                          <a:latin typeface="Nunito" pitchFamily="2" charset="0"/>
                        </a:rPr>
                        <a:t>YMCA of Metropolitan Washington</a:t>
                      </a:r>
                      <a:endParaRPr lang="en-US">
                        <a:effectLst/>
                      </a:endParaRPr>
                    </a:p>
                    <a:p>
                      <a:pPr rtl="0" fontAlgn="t">
                        <a:spcBef>
                          <a:spcPts val="0"/>
                        </a:spcBef>
                        <a:spcAft>
                          <a:spcPts val="0"/>
                        </a:spcAft>
                      </a:pPr>
                      <a:br>
                        <a:rPr lang="en-US">
                          <a:effectLst/>
                        </a:rPr>
                      </a:br>
                      <a:r>
                        <a:rPr lang="en-US" sz="1000" b="0" i="0" u="sng" strike="noStrike">
                          <a:solidFill>
                            <a:srgbClr val="1155CC"/>
                          </a:solidFill>
                          <a:effectLst/>
                          <a:latin typeface="Nunito" pitchFamily="2" charset="0"/>
                          <a:hlinkClick r:id="rId3"/>
                        </a:rPr>
                        <a:t>https://www.ymcadc.org/dietetic-counseling/</a:t>
                      </a:r>
                      <a:endParaRPr lang="en-US">
                        <a:effectLst/>
                      </a:endParaRPr>
                    </a:p>
                    <a:p>
                      <a:pPr fontAlgn="t"/>
                      <a:br>
                        <a:rPr lang="en-US">
                          <a:effectLst/>
                        </a:rPr>
                      </a:br>
                      <a:endParaRPr lang="en-US">
                        <a:effectLst/>
                      </a:endParaRPr>
                    </a:p>
                  </a:txBody>
                  <a:tcPr marL="25400" marR="25400" marT="25400" marB="2540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444444"/>
                          </a:solidFill>
                          <a:effectLst/>
                          <a:latin typeface="Nunito" pitchFamily="2" charset="0"/>
                        </a:rPr>
                        <a:t>Nutrition Counseling - one-on-one counseling w/ a registered dietician nutritionist to create a personalized nutrition care plan.</a:t>
                      </a:r>
                      <a:endParaRPr lang="en-US">
                        <a:effectLst/>
                      </a:endParaRPr>
                    </a:p>
                  </a:txBody>
                  <a:tcPr marL="25400" marR="25400" marT="25400" marB="2540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444444"/>
                          </a:solidFill>
                          <a:effectLst/>
                          <a:latin typeface="Nunito" pitchFamily="2" charset="0"/>
                        </a:rPr>
                        <a:t>All</a:t>
                      </a:r>
                      <a:endParaRPr lang="en-US" dirty="0">
                        <a:effectLst/>
                      </a:endParaRPr>
                    </a:p>
                  </a:txBody>
                  <a:tcPr marL="25400" marR="25400" marT="25400" marB="2540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444444"/>
                          </a:solidFill>
                          <a:effectLst/>
                          <a:latin typeface="Nunito" pitchFamily="2" charset="0"/>
                        </a:rPr>
                        <a:t>Sliding scale package</a:t>
                      </a:r>
                      <a:endParaRPr lang="en-US" dirty="0">
                        <a:effectLst/>
                      </a:endParaRPr>
                    </a:p>
                    <a:p>
                      <a:pPr fontAlgn="t"/>
                      <a:br>
                        <a:rPr lang="en-US" dirty="0">
                          <a:effectLst/>
                        </a:rPr>
                      </a:br>
                      <a:endParaRPr lang="en-US" dirty="0">
                        <a:effectLst/>
                      </a:endParaRPr>
                    </a:p>
                  </a:txBody>
                  <a:tcPr marL="63500" marR="63500" marT="63500" marB="63500">
                    <a:lnL w="9525"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extLst>
                  <a:ext uri="{0D108BD9-81ED-4DB2-BD59-A6C34878D82A}">
                    <a16:rowId xmlns:a16="http://schemas.microsoft.com/office/drawing/2014/main" val="3355460129"/>
                  </a:ext>
                </a:extLst>
              </a:tr>
            </a:tbl>
          </a:graphicData>
        </a:graphic>
      </p:graphicFrame>
      <p:sp>
        <p:nvSpPr>
          <p:cNvPr id="8" name="Rectangle 2">
            <a:hlinkClick r:id="rId3"/>
            <a:extLst>
              <a:ext uri="{FF2B5EF4-FFF2-40B4-BE49-F238E27FC236}">
                <a16:creationId xmlns:a16="http://schemas.microsoft.com/office/drawing/2014/main" id="{9E7373A5-BF47-C5C8-317C-8D670984B7FD}"/>
              </a:ext>
            </a:extLst>
          </p:cNvPr>
          <p:cNvSpPr>
            <a:spLocks noChangeArrowheads="1"/>
          </p:cNvSpPr>
          <p:nvPr/>
        </p:nvSpPr>
        <p:spPr bwMode="auto">
          <a:xfrm>
            <a:off x="870117" y="12265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a:extLst>
              <a:ext uri="{FF2B5EF4-FFF2-40B4-BE49-F238E27FC236}">
                <a16:creationId xmlns:a16="http://schemas.microsoft.com/office/drawing/2014/main" id="{83CAC800-8DC2-1023-DF67-68BC844A5569}"/>
              </a:ext>
            </a:extLst>
          </p:cNvPr>
          <p:cNvGraphicFramePr>
            <a:graphicFrameLocks noGrp="1"/>
          </p:cNvGraphicFramePr>
          <p:nvPr/>
        </p:nvGraphicFramePr>
        <p:xfrm>
          <a:off x="229616" y="3815959"/>
          <a:ext cx="6232140" cy="2814320"/>
        </p:xfrm>
        <a:graphic>
          <a:graphicData uri="http://schemas.openxmlformats.org/drawingml/2006/table">
            <a:tbl>
              <a:tblPr/>
              <a:tblGrid>
                <a:gridCol w="2236467">
                  <a:extLst>
                    <a:ext uri="{9D8B030D-6E8A-4147-A177-3AD203B41FA5}">
                      <a16:colId xmlns:a16="http://schemas.microsoft.com/office/drawing/2014/main" val="2385288483"/>
                    </a:ext>
                  </a:extLst>
                </a:gridCol>
                <a:gridCol w="2663782">
                  <a:extLst>
                    <a:ext uri="{9D8B030D-6E8A-4147-A177-3AD203B41FA5}">
                      <a16:colId xmlns:a16="http://schemas.microsoft.com/office/drawing/2014/main" val="2722529789"/>
                    </a:ext>
                  </a:extLst>
                </a:gridCol>
                <a:gridCol w="532756">
                  <a:extLst>
                    <a:ext uri="{9D8B030D-6E8A-4147-A177-3AD203B41FA5}">
                      <a16:colId xmlns:a16="http://schemas.microsoft.com/office/drawing/2014/main" val="2926724918"/>
                    </a:ext>
                  </a:extLst>
                </a:gridCol>
                <a:gridCol w="799135">
                  <a:extLst>
                    <a:ext uri="{9D8B030D-6E8A-4147-A177-3AD203B41FA5}">
                      <a16:colId xmlns:a16="http://schemas.microsoft.com/office/drawing/2014/main" val="2571502656"/>
                    </a:ext>
                  </a:extLst>
                </a:gridCol>
              </a:tblGrid>
              <a:tr h="875929">
                <a:tc>
                  <a:txBody>
                    <a:bodyPr/>
                    <a:lstStyle/>
                    <a:p>
                      <a:pPr rtl="0" fontAlgn="t">
                        <a:spcBef>
                          <a:spcPts val="0"/>
                        </a:spcBef>
                        <a:spcAft>
                          <a:spcPts val="0"/>
                        </a:spcAft>
                      </a:pPr>
                      <a:r>
                        <a:rPr lang="en-US" sz="1000" b="1" i="0" u="none" strike="noStrike" dirty="0">
                          <a:solidFill>
                            <a:srgbClr val="444444"/>
                          </a:solidFill>
                          <a:effectLst/>
                          <a:latin typeface="Nunito" pitchFamily="2" charset="0"/>
                        </a:rPr>
                        <a:t>Common Threads: Cooking for Life</a:t>
                      </a:r>
                      <a:endParaRPr lang="en-US" dirty="0">
                        <a:effectLst/>
                      </a:endParaRPr>
                    </a:p>
                    <a:p>
                      <a:pPr rtl="0" fontAlgn="t">
                        <a:spcBef>
                          <a:spcPts val="0"/>
                        </a:spcBef>
                        <a:spcAft>
                          <a:spcPts val="0"/>
                        </a:spcAft>
                      </a:pPr>
                      <a:br>
                        <a:rPr lang="en-US" dirty="0">
                          <a:effectLst/>
                        </a:rPr>
                      </a:br>
                      <a:r>
                        <a:rPr lang="en-US" sz="1000" b="0" i="0" u="none" strike="noStrike" dirty="0">
                          <a:solidFill>
                            <a:srgbClr val="444444"/>
                          </a:solidFill>
                          <a:effectLst/>
                          <a:latin typeface="Nunito" pitchFamily="2" charset="0"/>
                        </a:rPr>
                        <a:t>Website: </a:t>
                      </a:r>
                      <a:r>
                        <a:rPr lang="en-US" sz="1000" b="0" i="0" u="sng" strike="noStrike" dirty="0">
                          <a:solidFill>
                            <a:srgbClr val="1155CC"/>
                          </a:solidFill>
                          <a:effectLst/>
                          <a:latin typeface="Nunito" pitchFamily="2" charset="0"/>
                          <a:hlinkClick r:id="rId4"/>
                        </a:rPr>
                        <a:t>Free Virtual On-Demand Nutrition Lessons - Common Threads</a:t>
                      </a:r>
                      <a:r>
                        <a:rPr lang="en-US" sz="1000" b="0" i="0" u="none" strike="noStrike" dirty="0">
                          <a:solidFill>
                            <a:srgbClr val="444444"/>
                          </a:solidFill>
                          <a:effectLst/>
                          <a:latin typeface="Nunito" pitchFamily="2" charset="0"/>
                        </a:rPr>
                        <a:t> </a:t>
                      </a:r>
                      <a:endParaRPr lang="en-US" dirty="0">
                        <a:effectLst/>
                      </a:endParaRPr>
                    </a:p>
                  </a:txBody>
                  <a:tcPr marL="63500" marR="63500" marT="63500" marB="63500">
                    <a:lnL w="12700"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444444"/>
                          </a:solidFill>
                          <a:effectLst/>
                          <a:latin typeface="Nunito" pitchFamily="2" charset="0"/>
                        </a:rPr>
                        <a:t>Small bites courses (PreK-2nd, 3rd-5th, middle school) and family cooking courses.</a:t>
                      </a:r>
                      <a:endParaRPr lang="en-US">
                        <a:effectLst/>
                      </a:endParaRPr>
                    </a:p>
                    <a:p>
                      <a:pPr rtl="0" fontAlgn="t">
                        <a:spcBef>
                          <a:spcPts val="0"/>
                        </a:spcBef>
                        <a:spcAft>
                          <a:spcPts val="0"/>
                        </a:spcAft>
                      </a:pPr>
                      <a:br>
                        <a:rPr lang="en-US">
                          <a:effectLst/>
                        </a:rPr>
                      </a:br>
                      <a:r>
                        <a:rPr lang="en-US" sz="1100" b="0" i="0" u="none" strike="noStrike">
                          <a:solidFill>
                            <a:srgbClr val="444444"/>
                          </a:solidFill>
                          <a:effectLst/>
                          <a:latin typeface="Nunito" pitchFamily="2" charset="0"/>
                        </a:rPr>
                        <a:t>Available to everyone. Must register to join</a:t>
                      </a:r>
                      <a:endParaRPr lang="en-US">
                        <a:effectLst/>
                      </a:endParaRPr>
                    </a:p>
                  </a:txBody>
                  <a:tcPr marL="63500" marR="63500" marT="63500" marB="63500">
                    <a:lnL w="12700"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444444"/>
                          </a:solidFill>
                          <a:effectLst/>
                          <a:latin typeface="Nunito" pitchFamily="2" charset="0"/>
                        </a:rPr>
                        <a:t>Students and families</a:t>
                      </a:r>
                      <a:endParaRPr lang="en-US">
                        <a:effectLst/>
                      </a:endParaRPr>
                    </a:p>
                  </a:txBody>
                  <a:tcPr marL="63500" marR="63500" marT="63500" marB="63500">
                    <a:lnL w="12700"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444444"/>
                          </a:solidFill>
                          <a:effectLst/>
                          <a:latin typeface="Nunito" pitchFamily="2" charset="0"/>
                        </a:rPr>
                        <a:t>$: Free</a:t>
                      </a:r>
                      <a:endParaRPr lang="en-US">
                        <a:effectLst/>
                      </a:endParaRPr>
                    </a:p>
                  </a:txBody>
                  <a:tcPr marL="63500" marR="63500" marT="63500" marB="63500">
                    <a:lnL w="12700"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extLst>
                  <a:ext uri="{0D108BD9-81ED-4DB2-BD59-A6C34878D82A}">
                    <a16:rowId xmlns:a16="http://schemas.microsoft.com/office/drawing/2014/main" val="419352972"/>
                  </a:ext>
                </a:extLst>
              </a:tr>
              <a:tr h="1525493">
                <a:tc>
                  <a:txBody>
                    <a:bodyPr/>
                    <a:lstStyle/>
                    <a:p>
                      <a:pPr rtl="0" fontAlgn="t">
                        <a:spcBef>
                          <a:spcPts val="0"/>
                        </a:spcBef>
                        <a:spcAft>
                          <a:spcPts val="0"/>
                        </a:spcAft>
                      </a:pPr>
                      <a:r>
                        <a:rPr lang="en-US" sz="1000" b="1" i="0" u="none" strike="noStrike">
                          <a:solidFill>
                            <a:srgbClr val="444444"/>
                          </a:solidFill>
                          <a:effectLst/>
                          <a:latin typeface="Nunito" pitchFamily="2" charset="0"/>
                        </a:rPr>
                        <a:t>Martha’s Table </a:t>
                      </a:r>
                      <a:endParaRPr lang="en-US">
                        <a:effectLst/>
                      </a:endParaRPr>
                    </a:p>
                    <a:p>
                      <a:pPr rtl="0" fontAlgn="t">
                        <a:spcBef>
                          <a:spcPts val="0"/>
                        </a:spcBef>
                        <a:spcAft>
                          <a:spcPts val="0"/>
                        </a:spcAft>
                      </a:pPr>
                      <a:br>
                        <a:rPr lang="en-US">
                          <a:effectLst/>
                        </a:rPr>
                      </a:br>
                      <a:r>
                        <a:rPr lang="en-US" sz="1000" b="0" i="0" u="none" strike="noStrike">
                          <a:solidFill>
                            <a:srgbClr val="444444"/>
                          </a:solidFill>
                          <a:effectLst/>
                          <a:latin typeface="Nunito" pitchFamily="2" charset="0"/>
                        </a:rPr>
                        <a:t>Maycroft NW DC </a:t>
                      </a:r>
                      <a:endParaRPr lang="en-US">
                        <a:effectLst/>
                      </a:endParaRPr>
                    </a:p>
                    <a:p>
                      <a:pPr rtl="0" fontAlgn="t">
                        <a:spcBef>
                          <a:spcPts val="0"/>
                        </a:spcBef>
                        <a:spcAft>
                          <a:spcPts val="0"/>
                        </a:spcAft>
                      </a:pPr>
                      <a:r>
                        <a:rPr lang="en-US" sz="1000" b="0" i="0" u="none" strike="noStrike">
                          <a:solidFill>
                            <a:srgbClr val="444444"/>
                          </a:solidFill>
                          <a:effectLst/>
                          <a:latin typeface="Nunito" pitchFamily="2" charset="0"/>
                        </a:rPr>
                        <a:t>1474 Columbia Rd NW, Washington DC 20009</a:t>
                      </a:r>
                      <a:endParaRPr lang="en-US">
                        <a:effectLst/>
                      </a:endParaRPr>
                    </a:p>
                  </a:txBody>
                  <a:tcPr marL="63500" marR="63500" marT="63500" marB="63500">
                    <a:lnL w="12700"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dirty="0">
                          <a:solidFill>
                            <a:srgbClr val="444444"/>
                          </a:solidFill>
                          <a:effectLst/>
                          <a:latin typeface="Nunito" pitchFamily="2" charset="0"/>
                        </a:rPr>
                        <a:t>Provides 23 </a:t>
                      </a:r>
                      <a:r>
                        <a:rPr lang="en-US" sz="1100" b="0" i="0" u="none" strike="noStrike" dirty="0" err="1">
                          <a:solidFill>
                            <a:srgbClr val="444444"/>
                          </a:solidFill>
                          <a:effectLst/>
                          <a:latin typeface="Nunito" pitchFamily="2" charset="0"/>
                        </a:rPr>
                        <a:t>lbs</a:t>
                      </a:r>
                      <a:r>
                        <a:rPr lang="en-US" sz="1100" b="0" i="0" u="none" strike="noStrike" dirty="0">
                          <a:solidFill>
                            <a:srgbClr val="444444"/>
                          </a:solidFill>
                          <a:effectLst/>
                          <a:latin typeface="Nunito" pitchFamily="2" charset="0"/>
                        </a:rPr>
                        <a:t> of free fresh produce and healthy shelf-stable foods (per enrolled student) and offers nutrition education, recipe samples, cooking demonstrations, music and more.</a:t>
                      </a:r>
                      <a:endParaRPr lang="en-US" dirty="0">
                        <a:effectLst/>
                      </a:endParaRPr>
                    </a:p>
                    <a:p>
                      <a:pPr rtl="0" fontAlgn="t">
                        <a:spcBef>
                          <a:spcPts val="0"/>
                        </a:spcBef>
                        <a:spcAft>
                          <a:spcPts val="0"/>
                        </a:spcAft>
                      </a:pPr>
                      <a:br>
                        <a:rPr lang="en-US" dirty="0">
                          <a:effectLst/>
                        </a:rPr>
                      </a:br>
                      <a:r>
                        <a:rPr lang="en-US" sz="1100" b="0" i="0" u="none" strike="noStrike" dirty="0">
                          <a:solidFill>
                            <a:srgbClr val="444444"/>
                          </a:solidFill>
                          <a:effectLst/>
                          <a:latin typeface="Nunito" pitchFamily="2" charset="0"/>
                        </a:rPr>
                        <a:t>Education program open to all. Application required. </a:t>
                      </a:r>
                      <a:endParaRPr lang="en-US" dirty="0">
                        <a:effectLst/>
                      </a:endParaRPr>
                    </a:p>
                  </a:txBody>
                  <a:tcPr marL="63500" marR="63500" marT="63500" marB="63500">
                    <a:lnL w="12700"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tc>
                  <a:txBody>
                    <a:bodyPr/>
                    <a:lstStyle/>
                    <a:p>
                      <a:pPr fontAlgn="t"/>
                      <a:br>
                        <a:rPr lang="en-US">
                          <a:effectLst/>
                        </a:rPr>
                      </a:br>
                      <a:endParaRPr lang="en-US">
                        <a:effectLst/>
                      </a:endParaRPr>
                    </a:p>
                  </a:txBody>
                  <a:tcPr marL="63500" marR="63500" marT="63500" marB="63500">
                    <a:lnL w="12700"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444444"/>
                          </a:solidFill>
                          <a:effectLst/>
                          <a:latin typeface="Nunito" pitchFamily="2" charset="0"/>
                        </a:rPr>
                        <a:t>$: Free</a:t>
                      </a:r>
                      <a:endParaRPr lang="en-US" dirty="0">
                        <a:effectLst/>
                      </a:endParaRPr>
                    </a:p>
                    <a:p>
                      <a:pPr fontAlgn="t"/>
                      <a:br>
                        <a:rPr lang="en-US" dirty="0">
                          <a:effectLst/>
                        </a:rPr>
                      </a:br>
                      <a:br>
                        <a:rPr lang="en-US" dirty="0">
                          <a:effectLst/>
                        </a:rPr>
                      </a:br>
                      <a:endParaRPr lang="en-US" dirty="0">
                        <a:effectLst/>
                      </a:endParaRPr>
                    </a:p>
                  </a:txBody>
                  <a:tcPr marL="63500" marR="63500" marT="63500" marB="63500">
                    <a:lnL w="12700"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extLst>
                  <a:ext uri="{0D108BD9-81ED-4DB2-BD59-A6C34878D82A}">
                    <a16:rowId xmlns:a16="http://schemas.microsoft.com/office/drawing/2014/main" val="3865409974"/>
                  </a:ext>
                </a:extLst>
              </a:tr>
            </a:tbl>
          </a:graphicData>
        </a:graphic>
      </p:graphicFrame>
      <p:sp>
        <p:nvSpPr>
          <p:cNvPr id="12" name="Rectangle 4">
            <a:hlinkClick r:id="rId4"/>
            <a:extLst>
              <a:ext uri="{FF2B5EF4-FFF2-40B4-BE49-F238E27FC236}">
                <a16:creationId xmlns:a16="http://schemas.microsoft.com/office/drawing/2014/main" id="{EF10207A-2CC8-3DC6-B226-B982F2F4C84F}"/>
              </a:ext>
            </a:extLst>
          </p:cNvPr>
          <p:cNvSpPr>
            <a:spLocks noChangeArrowheads="1"/>
          </p:cNvSpPr>
          <p:nvPr/>
        </p:nvSpPr>
        <p:spPr bwMode="auto">
          <a:xfrm>
            <a:off x="229616" y="377211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235D3754-D914-DFE3-5481-44D512FD54E2}"/>
              </a:ext>
            </a:extLst>
          </p:cNvPr>
          <p:cNvGraphicFramePr>
            <a:graphicFrameLocks noGrp="1"/>
          </p:cNvGraphicFramePr>
          <p:nvPr/>
        </p:nvGraphicFramePr>
        <p:xfrm>
          <a:off x="6577559" y="1351798"/>
          <a:ext cx="5384827" cy="2062480"/>
        </p:xfrm>
        <a:graphic>
          <a:graphicData uri="http://schemas.openxmlformats.org/drawingml/2006/table">
            <a:tbl>
              <a:tblPr/>
              <a:tblGrid>
                <a:gridCol w="1489203">
                  <a:extLst>
                    <a:ext uri="{9D8B030D-6E8A-4147-A177-3AD203B41FA5}">
                      <a16:colId xmlns:a16="http://schemas.microsoft.com/office/drawing/2014/main" val="2506574306"/>
                    </a:ext>
                  </a:extLst>
                </a:gridCol>
                <a:gridCol w="2725009">
                  <a:extLst>
                    <a:ext uri="{9D8B030D-6E8A-4147-A177-3AD203B41FA5}">
                      <a16:colId xmlns:a16="http://schemas.microsoft.com/office/drawing/2014/main" val="2703288026"/>
                    </a:ext>
                  </a:extLst>
                </a:gridCol>
                <a:gridCol w="468246">
                  <a:extLst>
                    <a:ext uri="{9D8B030D-6E8A-4147-A177-3AD203B41FA5}">
                      <a16:colId xmlns:a16="http://schemas.microsoft.com/office/drawing/2014/main" val="632934278"/>
                    </a:ext>
                  </a:extLst>
                </a:gridCol>
                <a:gridCol w="702369">
                  <a:extLst>
                    <a:ext uri="{9D8B030D-6E8A-4147-A177-3AD203B41FA5}">
                      <a16:colId xmlns:a16="http://schemas.microsoft.com/office/drawing/2014/main" val="2441410724"/>
                    </a:ext>
                  </a:extLst>
                </a:gridCol>
              </a:tblGrid>
              <a:tr h="1734083">
                <a:tc>
                  <a:txBody>
                    <a:bodyPr/>
                    <a:lstStyle/>
                    <a:p>
                      <a:pPr rtl="0" fontAlgn="t">
                        <a:spcBef>
                          <a:spcPts val="0"/>
                        </a:spcBef>
                        <a:spcAft>
                          <a:spcPts val="0"/>
                        </a:spcAft>
                      </a:pPr>
                      <a:r>
                        <a:rPr lang="en-US" sz="1000" b="0" i="0" u="none" strike="noStrike" dirty="0">
                          <a:solidFill>
                            <a:srgbClr val="444444"/>
                          </a:solidFill>
                          <a:effectLst/>
                          <a:latin typeface="Nunito" pitchFamily="2" charset="0"/>
                        </a:rPr>
                        <a:t>Healthy Living by Giant</a:t>
                      </a:r>
                      <a:endParaRPr lang="en-US" dirty="0">
                        <a:effectLst/>
                      </a:endParaRPr>
                    </a:p>
                  </a:txBody>
                  <a:tcPr marL="25400" marR="25400" marT="25400" marB="2540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444444"/>
                          </a:solidFill>
                          <a:effectLst/>
                          <a:latin typeface="Nunito" pitchFamily="2" charset="0"/>
                        </a:rPr>
                        <a:t>Giant offers classes, RD support, podcast, and online resources  </a:t>
                      </a:r>
                      <a:endParaRPr lang="en-US" dirty="0">
                        <a:effectLst/>
                      </a:endParaRPr>
                    </a:p>
                    <a:p>
                      <a:pPr rtl="0" fontAlgn="t">
                        <a:spcBef>
                          <a:spcPts val="0"/>
                        </a:spcBef>
                        <a:spcAft>
                          <a:spcPts val="0"/>
                        </a:spcAft>
                      </a:pPr>
                      <a:br>
                        <a:rPr lang="en-US" dirty="0">
                          <a:effectLst/>
                        </a:rPr>
                      </a:br>
                      <a:r>
                        <a:rPr lang="en-US" sz="1000" b="0" i="0" u="sng" strike="noStrike" dirty="0">
                          <a:solidFill>
                            <a:srgbClr val="1155CC"/>
                          </a:solidFill>
                          <a:effectLst/>
                          <a:latin typeface="Nunito" pitchFamily="2" charset="0"/>
                          <a:hlinkClick r:id="rId5"/>
                        </a:rPr>
                        <a:t>https://giantfood.com/pages/health-and-wellness-podcast</a:t>
                      </a:r>
                      <a:br>
                        <a:rPr lang="en-US" dirty="0">
                          <a:effectLst/>
                        </a:rPr>
                      </a:br>
                      <a:br>
                        <a:rPr lang="en-US" dirty="0">
                          <a:effectLst/>
                        </a:rPr>
                      </a:br>
                      <a:r>
                        <a:rPr lang="en-US" sz="1000" b="0" i="0" u="none" strike="noStrike" dirty="0">
                          <a:solidFill>
                            <a:srgbClr val="444444"/>
                          </a:solidFill>
                          <a:effectLst/>
                          <a:latin typeface="Nunito" pitchFamily="2" charset="0"/>
                        </a:rPr>
                        <a:t>Also available on your favorite podcast app – just search Healthy Living by Giant.</a:t>
                      </a:r>
                      <a:endParaRPr lang="en-US" dirty="0">
                        <a:effectLst/>
                      </a:endParaRPr>
                    </a:p>
                    <a:p>
                      <a:pPr fontAlgn="t"/>
                      <a:br>
                        <a:rPr lang="en-US" dirty="0">
                          <a:effectLst/>
                        </a:rPr>
                      </a:br>
                      <a:endParaRPr lang="en-US" dirty="0">
                        <a:effectLst/>
                      </a:endParaRPr>
                    </a:p>
                  </a:txBody>
                  <a:tcPr marL="25400" marR="25400" marT="25400" marB="2540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444444"/>
                          </a:solidFill>
                          <a:effectLst/>
                          <a:latin typeface="Nunito" pitchFamily="2" charset="0"/>
                        </a:rPr>
                        <a:t>Anyone</a:t>
                      </a:r>
                      <a:endParaRPr lang="en-US">
                        <a:effectLst/>
                      </a:endParaRPr>
                    </a:p>
                  </a:txBody>
                  <a:tcPr marL="25400" marR="25400" marT="25400" marB="2540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444444"/>
                          </a:solidFill>
                          <a:effectLst/>
                          <a:latin typeface="Nunito" pitchFamily="2" charset="0"/>
                        </a:rPr>
                        <a:t>Free</a:t>
                      </a:r>
                      <a:endParaRPr lang="en-US" dirty="0">
                        <a:effectLst/>
                      </a:endParaRPr>
                    </a:p>
                  </a:txBody>
                  <a:tcPr marL="63500" marR="63500" marT="63500" marB="63500">
                    <a:lnL w="9525" cap="flat" cmpd="sng" algn="ctr">
                      <a:solidFill>
                        <a:srgbClr val="B7B7B7"/>
                      </a:solidFill>
                      <a:prstDash val="solid"/>
                      <a:round/>
                      <a:headEnd type="none" w="med" len="med"/>
                      <a:tailEnd type="none" w="med" len="med"/>
                    </a:lnL>
                    <a:lnR w="12700" cap="flat" cmpd="sng" algn="ctr">
                      <a:solidFill>
                        <a:srgbClr val="B7B7B7"/>
                      </a:solidFill>
                      <a:prstDash val="solid"/>
                      <a:round/>
                      <a:headEnd type="none" w="med" len="med"/>
                      <a:tailEnd type="none" w="med" len="med"/>
                    </a:lnR>
                    <a:lnT w="12700" cap="flat" cmpd="sng" algn="ctr">
                      <a:solidFill>
                        <a:srgbClr val="B7B7B7"/>
                      </a:solidFill>
                      <a:prstDash val="solid"/>
                      <a:round/>
                      <a:headEnd type="none" w="med" len="med"/>
                      <a:tailEnd type="none" w="med" len="med"/>
                    </a:lnT>
                    <a:lnB w="12700" cap="flat" cmpd="sng" algn="ctr">
                      <a:solidFill>
                        <a:srgbClr val="B7B7B7"/>
                      </a:solidFill>
                      <a:prstDash val="solid"/>
                      <a:round/>
                      <a:headEnd type="none" w="med" len="med"/>
                      <a:tailEnd type="none" w="med" len="med"/>
                    </a:lnB>
                  </a:tcPr>
                </a:tc>
                <a:extLst>
                  <a:ext uri="{0D108BD9-81ED-4DB2-BD59-A6C34878D82A}">
                    <a16:rowId xmlns:a16="http://schemas.microsoft.com/office/drawing/2014/main" val="1197827293"/>
                  </a:ext>
                </a:extLst>
              </a:tr>
            </a:tbl>
          </a:graphicData>
        </a:graphic>
      </p:graphicFrame>
      <p:sp>
        <p:nvSpPr>
          <p:cNvPr id="4" name="Rectangle 1">
            <a:hlinkClick r:id="rId5"/>
            <a:extLst>
              <a:ext uri="{FF2B5EF4-FFF2-40B4-BE49-F238E27FC236}">
                <a16:creationId xmlns:a16="http://schemas.microsoft.com/office/drawing/2014/main" id="{A331693D-6006-0581-8A73-159742F490D8}"/>
              </a:ext>
            </a:extLst>
          </p:cNvPr>
          <p:cNvSpPr>
            <a:spLocks noChangeArrowheads="1"/>
          </p:cNvSpPr>
          <p:nvPr/>
        </p:nvSpPr>
        <p:spPr bwMode="auto">
          <a:xfrm>
            <a:off x="6587016" y="10950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FF18D58B-15BD-0BCA-F599-E160B5AA586A}"/>
              </a:ext>
            </a:extLst>
          </p:cNvPr>
          <p:cNvGraphicFramePr>
            <a:graphicFrameLocks noGrp="1"/>
          </p:cNvGraphicFramePr>
          <p:nvPr/>
        </p:nvGraphicFramePr>
        <p:xfrm>
          <a:off x="6577559" y="3772119"/>
          <a:ext cx="5375368" cy="1603473"/>
        </p:xfrm>
        <a:graphic>
          <a:graphicData uri="http://schemas.openxmlformats.org/drawingml/2006/table">
            <a:tbl>
              <a:tblPr/>
              <a:tblGrid>
                <a:gridCol w="1869693">
                  <a:extLst>
                    <a:ext uri="{9D8B030D-6E8A-4147-A177-3AD203B41FA5}">
                      <a16:colId xmlns:a16="http://schemas.microsoft.com/office/drawing/2014/main" val="934190419"/>
                    </a:ext>
                  </a:extLst>
                </a:gridCol>
                <a:gridCol w="2337117">
                  <a:extLst>
                    <a:ext uri="{9D8B030D-6E8A-4147-A177-3AD203B41FA5}">
                      <a16:colId xmlns:a16="http://schemas.microsoft.com/office/drawing/2014/main" val="1735903622"/>
                    </a:ext>
                  </a:extLst>
                </a:gridCol>
                <a:gridCol w="467423">
                  <a:extLst>
                    <a:ext uri="{9D8B030D-6E8A-4147-A177-3AD203B41FA5}">
                      <a16:colId xmlns:a16="http://schemas.microsoft.com/office/drawing/2014/main" val="790819031"/>
                    </a:ext>
                  </a:extLst>
                </a:gridCol>
                <a:gridCol w="701135">
                  <a:extLst>
                    <a:ext uri="{9D8B030D-6E8A-4147-A177-3AD203B41FA5}">
                      <a16:colId xmlns:a16="http://schemas.microsoft.com/office/drawing/2014/main" val="35808453"/>
                    </a:ext>
                  </a:extLst>
                </a:gridCol>
              </a:tblGrid>
              <a:tr h="1603473">
                <a:tc>
                  <a:txBody>
                    <a:bodyPr/>
                    <a:lstStyle/>
                    <a:p>
                      <a:pPr rtl="0" fontAlgn="t">
                        <a:spcBef>
                          <a:spcPts val="0"/>
                        </a:spcBef>
                        <a:spcAft>
                          <a:spcPts val="0"/>
                        </a:spcAft>
                      </a:pPr>
                      <a:r>
                        <a:rPr lang="en-US" sz="1000" b="0" i="0" u="none" strike="noStrike">
                          <a:solidFill>
                            <a:srgbClr val="444444"/>
                          </a:solidFill>
                          <a:effectLst/>
                          <a:latin typeface="Nunito" pitchFamily="2" charset="0"/>
                        </a:rPr>
                        <a:t>Healthy Habits HSC Pediatric Center</a:t>
                      </a:r>
                      <a:endParaRPr lang="en-US">
                        <a:effectLst/>
                      </a:endParaRPr>
                    </a:p>
                    <a:p>
                      <a:pPr rtl="0" fontAlgn="t">
                        <a:spcBef>
                          <a:spcPts val="0"/>
                        </a:spcBef>
                        <a:spcAft>
                          <a:spcPts val="0"/>
                        </a:spcAft>
                      </a:pPr>
                      <a:r>
                        <a:rPr lang="en-US" sz="1000" b="0" i="0" u="none" strike="noStrike">
                          <a:solidFill>
                            <a:srgbClr val="444444"/>
                          </a:solidFill>
                          <a:effectLst/>
                          <a:latin typeface="Nunito" pitchFamily="2" charset="0"/>
                        </a:rPr>
                        <a:t>Call or email at 202-557-1851</a:t>
                      </a:r>
                      <a:endParaRPr lang="en-US">
                        <a:effectLst/>
                      </a:endParaRPr>
                    </a:p>
                    <a:p>
                      <a:pPr rtl="0" fontAlgn="t">
                        <a:spcBef>
                          <a:spcPts val="0"/>
                        </a:spcBef>
                        <a:spcAft>
                          <a:spcPts val="0"/>
                        </a:spcAft>
                      </a:pPr>
                      <a:r>
                        <a:rPr lang="en-US" sz="1000" b="0" i="0" u="sng" strike="noStrike">
                          <a:solidFill>
                            <a:srgbClr val="1155CC"/>
                          </a:solidFill>
                          <a:effectLst/>
                          <a:latin typeface="Nunito" pitchFamily="2" charset="0"/>
                          <a:hlinkClick r:id="rId6"/>
                        </a:rPr>
                        <a:t>rwinston@hschealth.org</a:t>
                      </a:r>
                      <a:endParaRPr lang="en-US">
                        <a:effectLst/>
                      </a:endParaRPr>
                    </a:p>
                    <a:p>
                      <a:pPr rtl="0" fontAlgn="t">
                        <a:spcBef>
                          <a:spcPts val="0"/>
                        </a:spcBef>
                        <a:spcAft>
                          <a:spcPts val="0"/>
                        </a:spcAft>
                      </a:pPr>
                      <a:r>
                        <a:rPr lang="en-US" sz="1000" b="0" i="0" u="none" strike="noStrike">
                          <a:solidFill>
                            <a:srgbClr val="444444"/>
                          </a:solidFill>
                          <a:effectLst/>
                          <a:latin typeface="Nunito" pitchFamily="2" charset="0"/>
                        </a:rPr>
                        <a:t>Or 202-999-0565</a:t>
                      </a:r>
                      <a:endParaRPr lang="en-US">
                        <a:effectLst/>
                      </a:endParaRPr>
                    </a:p>
                    <a:p>
                      <a:pPr rtl="0" fontAlgn="t">
                        <a:spcBef>
                          <a:spcPts val="0"/>
                        </a:spcBef>
                        <a:spcAft>
                          <a:spcPts val="0"/>
                        </a:spcAft>
                      </a:pPr>
                      <a:r>
                        <a:rPr lang="en-US" sz="1000" b="0" i="0" u="sng" strike="noStrike">
                          <a:solidFill>
                            <a:srgbClr val="1155CC"/>
                          </a:solidFill>
                          <a:effectLst/>
                          <a:latin typeface="Nunito" pitchFamily="2" charset="0"/>
                          <a:hlinkClick r:id="rId7"/>
                        </a:rPr>
                        <a:t>dmarkovitz@hschealth.org</a:t>
                      </a:r>
                      <a:r>
                        <a:rPr lang="en-US" sz="1000" b="0" i="0" u="none" strike="noStrike">
                          <a:solidFill>
                            <a:srgbClr val="444444"/>
                          </a:solidFill>
                          <a:effectLst/>
                          <a:latin typeface="Nunito" pitchFamily="2" charset="0"/>
                        </a:rPr>
                        <a:t> </a:t>
                      </a:r>
                      <a:endParaRPr lang="en-US">
                        <a:effectLst/>
                      </a:endParaRPr>
                    </a:p>
                  </a:txBody>
                  <a:tcPr marL="63500" marR="63500" marT="63500" marB="6350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444444"/>
                          </a:solidFill>
                          <a:effectLst/>
                          <a:latin typeface="Nunito" pitchFamily="2" charset="0"/>
                        </a:rPr>
                        <a:t>Free virtual 10 week family centered program focuses on nutrition education, fitness, and family communication</a:t>
                      </a:r>
                      <a:endParaRPr lang="en-US">
                        <a:effectLst/>
                      </a:endParaRPr>
                    </a:p>
                  </a:txBody>
                  <a:tcPr marL="63500" marR="63500" marT="63500" marB="6350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444444"/>
                          </a:solidFill>
                          <a:effectLst/>
                          <a:latin typeface="Nunito" pitchFamily="2" charset="0"/>
                        </a:rPr>
                        <a:t>Families</a:t>
                      </a:r>
                      <a:endParaRPr lang="en-US">
                        <a:effectLst/>
                      </a:endParaRPr>
                    </a:p>
                  </a:txBody>
                  <a:tcPr marL="63500" marR="63500" marT="63500" marB="6350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444444"/>
                          </a:solidFill>
                          <a:effectLst/>
                          <a:latin typeface="Nunito" pitchFamily="2" charset="0"/>
                        </a:rPr>
                        <a:t>Free</a:t>
                      </a:r>
                      <a:endParaRPr lang="en-US" dirty="0">
                        <a:effectLst/>
                      </a:endParaRPr>
                    </a:p>
                  </a:txBody>
                  <a:tcPr marL="63500" marR="63500" marT="63500" marB="6350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824609294"/>
                  </a:ext>
                </a:extLst>
              </a:tr>
            </a:tbl>
          </a:graphicData>
        </a:graphic>
      </p:graphicFrame>
      <p:sp>
        <p:nvSpPr>
          <p:cNvPr id="6" name="Rectangle 2">
            <a:hlinkClick r:id="rId7"/>
            <a:extLst>
              <a:ext uri="{FF2B5EF4-FFF2-40B4-BE49-F238E27FC236}">
                <a16:creationId xmlns:a16="http://schemas.microsoft.com/office/drawing/2014/main" id="{0CD7DED9-84AB-C279-1904-5B5D7E3CD163}"/>
              </a:ext>
            </a:extLst>
          </p:cNvPr>
          <p:cNvSpPr>
            <a:spLocks noChangeArrowheads="1"/>
          </p:cNvSpPr>
          <p:nvPr/>
        </p:nvSpPr>
        <p:spPr bwMode="auto">
          <a:xfrm>
            <a:off x="6577559" y="3771327"/>
            <a:ext cx="9348466" cy="6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7989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B945-9A50-24BE-7501-DD349A87232D}"/>
              </a:ext>
            </a:extLst>
          </p:cNvPr>
          <p:cNvSpPr>
            <a:spLocks noGrp="1"/>
          </p:cNvSpPr>
          <p:nvPr>
            <p:ph type="ctrTitle"/>
          </p:nvPr>
        </p:nvSpPr>
        <p:spPr>
          <a:xfrm>
            <a:off x="212943" y="608441"/>
            <a:ext cx="8666476" cy="974725"/>
          </a:xfrm>
        </p:spPr>
        <p:txBody>
          <a:bodyPr/>
          <a:lstStyle/>
          <a:p>
            <a:r>
              <a:rPr lang="en-US" dirty="0"/>
              <a:t>Children’s National General Nutrition Dietician Services Contact List </a:t>
            </a:r>
          </a:p>
        </p:txBody>
      </p:sp>
      <p:sp>
        <p:nvSpPr>
          <p:cNvPr id="6" name="TextBox 5">
            <a:extLst>
              <a:ext uri="{FF2B5EF4-FFF2-40B4-BE49-F238E27FC236}">
                <a16:creationId xmlns:a16="http://schemas.microsoft.com/office/drawing/2014/main" id="{0D85AA35-4A71-6A2B-CF4E-DB6F5175BB28}"/>
              </a:ext>
            </a:extLst>
          </p:cNvPr>
          <p:cNvSpPr txBox="1"/>
          <p:nvPr/>
        </p:nvSpPr>
        <p:spPr>
          <a:xfrm>
            <a:off x="826718" y="1583166"/>
            <a:ext cx="10860066" cy="2677656"/>
          </a:xfrm>
          <a:prstGeom prst="rect">
            <a:avLst/>
          </a:prstGeom>
          <a:noFill/>
        </p:spPr>
        <p:txBody>
          <a:bodyPr wrap="square">
            <a:spAutoFit/>
          </a:bodyPr>
          <a:lstStyle/>
          <a:p>
            <a:r>
              <a:rPr lang="en-US" sz="2400" dirty="0"/>
              <a:t>Diabetes Care Complex (main hospital) . . . . . . . . . . . . . .. . . . . . . .  202-476-5631</a:t>
            </a:r>
          </a:p>
          <a:p>
            <a:r>
              <a:rPr lang="en-US" sz="2400" dirty="0"/>
              <a:t>CHC Shaw . . . . . . . . . . . . . . . . . . . . . . . . . . . . . . . . . . . . . . . . . . . . . . 202-476-2123 (Option 3)</a:t>
            </a:r>
          </a:p>
          <a:p>
            <a:r>
              <a:rPr lang="en-US" sz="2400" dirty="0"/>
              <a:t>PG County ROC . . . . . . . . . . . . . . . . . . . . .. . . . . . . . . . . . . . . . . . . . . 301-276-9100</a:t>
            </a:r>
          </a:p>
          <a:p>
            <a:r>
              <a:rPr lang="en-US" sz="2400" dirty="0"/>
              <a:t>Montgomery County ROC .............................................................. 301-765-5400</a:t>
            </a:r>
          </a:p>
          <a:p>
            <a:r>
              <a:rPr lang="en-US" sz="2400" dirty="0"/>
              <a:t>Annapolis ROC . . . . . . . . . . . . . . . . . . . . .. . . . . . . . . . . . . . . . . . . . . .410-266-6582</a:t>
            </a:r>
          </a:p>
          <a:p>
            <a:r>
              <a:rPr lang="en-US" sz="2400" dirty="0"/>
              <a:t>Howard County ROC. . . . . . . . . . . . . . . . . . . . . . . . . . . . . . . . . . . . . ..301-847-2900</a:t>
            </a:r>
          </a:p>
        </p:txBody>
      </p:sp>
      <p:pic>
        <p:nvPicPr>
          <p:cNvPr id="7" name="Picture 6">
            <a:extLst>
              <a:ext uri="{FF2B5EF4-FFF2-40B4-BE49-F238E27FC236}">
                <a16:creationId xmlns:a16="http://schemas.microsoft.com/office/drawing/2014/main" id="{6B11299B-8EE7-93B3-B44B-604C64467459}"/>
              </a:ext>
            </a:extLst>
          </p:cNvPr>
          <p:cNvPicPr>
            <a:picLocks noChangeAspect="1"/>
          </p:cNvPicPr>
          <p:nvPr/>
        </p:nvPicPr>
        <p:blipFill>
          <a:blip r:embed="rId2"/>
          <a:stretch>
            <a:fillRect/>
          </a:stretch>
        </p:blipFill>
        <p:spPr>
          <a:xfrm>
            <a:off x="2762152" y="4190922"/>
            <a:ext cx="6667696" cy="2667078"/>
          </a:xfrm>
          <a:prstGeom prst="rect">
            <a:avLst/>
          </a:prstGeom>
        </p:spPr>
      </p:pic>
    </p:spTree>
    <p:extLst>
      <p:ext uri="{BB962C8B-B14F-4D97-AF65-F5344CB8AC3E}">
        <p14:creationId xmlns:p14="http://schemas.microsoft.com/office/powerpoint/2010/main" val="417741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06AF-2954-E6B9-935C-232F127A65D7}"/>
              </a:ext>
            </a:extLst>
          </p:cNvPr>
          <p:cNvSpPr>
            <a:spLocks noGrp="1"/>
          </p:cNvSpPr>
          <p:nvPr>
            <p:ph type="ctrTitle"/>
          </p:nvPr>
        </p:nvSpPr>
        <p:spPr/>
        <p:txBody>
          <a:bodyPr/>
          <a:lstStyle/>
          <a:p>
            <a:r>
              <a:rPr lang="en-US" b="1">
                <a:solidFill>
                  <a:schemeClr val="tx1"/>
                </a:solidFill>
              </a:rPr>
              <a:t>https://flipdc.org/</a:t>
            </a:r>
          </a:p>
        </p:txBody>
      </p:sp>
      <p:pic>
        <p:nvPicPr>
          <p:cNvPr id="6" name="Picture 5">
            <a:extLst>
              <a:ext uri="{FF2B5EF4-FFF2-40B4-BE49-F238E27FC236}">
                <a16:creationId xmlns:a16="http://schemas.microsoft.com/office/drawing/2014/main" id="{23B485E3-6B58-BB0A-7E63-999D6971504C}"/>
              </a:ext>
            </a:extLst>
          </p:cNvPr>
          <p:cNvPicPr>
            <a:picLocks noChangeAspect="1"/>
          </p:cNvPicPr>
          <p:nvPr/>
        </p:nvPicPr>
        <p:blipFill rotWithShape="1">
          <a:blip r:embed="rId3"/>
          <a:srcRect l="1671" t="10169" r="3429" b="5753"/>
          <a:stretch/>
        </p:blipFill>
        <p:spPr>
          <a:xfrm>
            <a:off x="667659" y="1167063"/>
            <a:ext cx="10936706" cy="5450305"/>
          </a:xfrm>
          <a:prstGeom prst="rect">
            <a:avLst/>
          </a:prstGeom>
        </p:spPr>
      </p:pic>
      <p:pic>
        <p:nvPicPr>
          <p:cNvPr id="8" name="Picture 7">
            <a:extLst>
              <a:ext uri="{FF2B5EF4-FFF2-40B4-BE49-F238E27FC236}">
                <a16:creationId xmlns:a16="http://schemas.microsoft.com/office/drawing/2014/main" id="{C608B900-8C7A-E760-DF24-91648FD0628A}"/>
              </a:ext>
            </a:extLst>
          </p:cNvPr>
          <p:cNvPicPr>
            <a:picLocks noChangeAspect="1"/>
          </p:cNvPicPr>
          <p:nvPr/>
        </p:nvPicPr>
        <p:blipFill rotWithShape="1">
          <a:blip r:embed="rId4"/>
          <a:srcRect l="2960" t="10877" r="22829" b="17017"/>
          <a:stretch/>
        </p:blipFill>
        <p:spPr>
          <a:xfrm>
            <a:off x="0" y="2322094"/>
            <a:ext cx="9047748" cy="4944979"/>
          </a:xfrm>
          <a:prstGeom prst="rect">
            <a:avLst/>
          </a:prstGeom>
        </p:spPr>
      </p:pic>
      <p:pic>
        <p:nvPicPr>
          <p:cNvPr id="12" name="Picture 11">
            <a:extLst>
              <a:ext uri="{FF2B5EF4-FFF2-40B4-BE49-F238E27FC236}">
                <a16:creationId xmlns:a16="http://schemas.microsoft.com/office/drawing/2014/main" id="{ADD92A10-9688-3EAA-F361-0CC7002F02F0}"/>
              </a:ext>
            </a:extLst>
          </p:cNvPr>
          <p:cNvPicPr>
            <a:picLocks noChangeAspect="1"/>
          </p:cNvPicPr>
          <p:nvPr/>
        </p:nvPicPr>
        <p:blipFill rotWithShape="1">
          <a:blip r:embed="rId5"/>
          <a:srcRect l="4820" t="10877" r="24507" b="7193"/>
          <a:stretch/>
        </p:blipFill>
        <p:spPr>
          <a:xfrm>
            <a:off x="3575477" y="1082841"/>
            <a:ext cx="8616523" cy="5618747"/>
          </a:xfrm>
          <a:prstGeom prst="rect">
            <a:avLst/>
          </a:prstGeom>
        </p:spPr>
      </p:pic>
      <p:pic>
        <p:nvPicPr>
          <p:cNvPr id="14" name="Picture 13">
            <a:extLst>
              <a:ext uri="{FF2B5EF4-FFF2-40B4-BE49-F238E27FC236}">
                <a16:creationId xmlns:a16="http://schemas.microsoft.com/office/drawing/2014/main" id="{7A52A6C3-C016-CC91-18A4-EB29DED06980}"/>
              </a:ext>
            </a:extLst>
          </p:cNvPr>
          <p:cNvPicPr>
            <a:picLocks noChangeAspect="1"/>
          </p:cNvPicPr>
          <p:nvPr/>
        </p:nvPicPr>
        <p:blipFill rotWithShape="1">
          <a:blip r:embed="rId6"/>
          <a:srcRect l="7303" t="13335" r="27270" b="5263"/>
          <a:stretch/>
        </p:blipFill>
        <p:spPr>
          <a:xfrm>
            <a:off x="2021306" y="1167063"/>
            <a:ext cx="7976936" cy="5582654"/>
          </a:xfrm>
          <a:prstGeom prst="rect">
            <a:avLst/>
          </a:prstGeom>
        </p:spPr>
      </p:pic>
    </p:spTree>
    <p:extLst>
      <p:ext uri="{BB962C8B-B14F-4D97-AF65-F5344CB8AC3E}">
        <p14:creationId xmlns:p14="http://schemas.microsoft.com/office/powerpoint/2010/main" val="151504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8E49-6295-1C68-0949-77FDB0E3FDAB}"/>
              </a:ext>
            </a:extLst>
          </p:cNvPr>
          <p:cNvSpPr>
            <a:spLocks noGrp="1"/>
          </p:cNvSpPr>
          <p:nvPr>
            <p:ph type="ctrTitle"/>
          </p:nvPr>
        </p:nvSpPr>
        <p:spPr/>
        <p:txBody>
          <a:bodyPr/>
          <a:lstStyle/>
          <a:p>
            <a:r>
              <a:rPr lang="en-US"/>
              <a:t>Take home messages from the CPG </a:t>
            </a:r>
          </a:p>
        </p:txBody>
      </p:sp>
      <p:sp>
        <p:nvSpPr>
          <p:cNvPr id="6" name="TextBox 5">
            <a:extLst>
              <a:ext uri="{FF2B5EF4-FFF2-40B4-BE49-F238E27FC236}">
                <a16:creationId xmlns:a16="http://schemas.microsoft.com/office/drawing/2014/main" id="{2C8082BA-3D89-56FD-D3F5-EE4CAD058997}"/>
              </a:ext>
            </a:extLst>
          </p:cNvPr>
          <p:cNvSpPr txBox="1"/>
          <p:nvPr/>
        </p:nvSpPr>
        <p:spPr>
          <a:xfrm>
            <a:off x="667659" y="1431758"/>
            <a:ext cx="11712836" cy="5355312"/>
          </a:xfrm>
          <a:prstGeom prst="rect">
            <a:avLst/>
          </a:prstGeom>
          <a:noFill/>
        </p:spPr>
        <p:txBody>
          <a:bodyPr wrap="square">
            <a:spAutoFit/>
          </a:bodyPr>
          <a:lstStyle/>
          <a:p>
            <a:pPr marL="342917" indent="-342917" defTabSz="914445">
              <a:lnSpc>
                <a:spcPct val="150000"/>
              </a:lnSpc>
              <a:buFont typeface="Wingdings" panose="05000000000000000000" pitchFamily="2" charset="2"/>
              <a:buChar char="Ø"/>
            </a:pPr>
            <a:r>
              <a:rPr lang="en-US" sz="1800">
                <a:solidFill>
                  <a:srgbClr val="254061"/>
                </a:solidFill>
                <a:latin typeface="Alegreya Sans" panose="00000500000000000000" pitchFamily="2" charset="0"/>
              </a:rPr>
              <a:t>We understand more fully the implications of obesity as a chronic disease</a:t>
            </a:r>
            <a:br>
              <a:rPr lang="en-US" sz="1800">
                <a:solidFill>
                  <a:srgbClr val="254061"/>
                </a:solidFill>
                <a:latin typeface="Alegreya Sans" panose="00000500000000000000" pitchFamily="2" charset="0"/>
              </a:rPr>
            </a:br>
            <a:endParaRPr lang="en-US" sz="1800">
              <a:solidFill>
                <a:srgbClr val="254061"/>
              </a:solidFill>
              <a:latin typeface="Alegreya Sans" panose="00000500000000000000" pitchFamily="2" charset="0"/>
            </a:endParaRPr>
          </a:p>
          <a:p>
            <a:pPr marL="342917" indent="-342917" defTabSz="914445">
              <a:lnSpc>
                <a:spcPct val="150000"/>
              </a:lnSpc>
              <a:buFont typeface="Wingdings" panose="05000000000000000000" pitchFamily="2" charset="2"/>
              <a:buChar char="Ø"/>
            </a:pPr>
            <a:r>
              <a:rPr lang="en-US" sz="1800">
                <a:solidFill>
                  <a:srgbClr val="254061"/>
                </a:solidFill>
                <a:latin typeface="Alegreya Sans" panose="00000500000000000000" pitchFamily="2" charset="0"/>
              </a:rPr>
              <a:t>We understand the physiological impacts of social determinants of health on obesity more completely</a:t>
            </a:r>
            <a:br>
              <a:rPr lang="en-US" sz="1800">
                <a:solidFill>
                  <a:srgbClr val="254061"/>
                </a:solidFill>
                <a:latin typeface="Alegreya Sans" panose="00000500000000000000" pitchFamily="2" charset="0"/>
              </a:rPr>
            </a:br>
            <a:endParaRPr lang="en-US" sz="1800">
              <a:solidFill>
                <a:srgbClr val="254061"/>
              </a:solidFill>
              <a:latin typeface="Alegreya Sans" panose="00000500000000000000" pitchFamily="2" charset="0"/>
            </a:endParaRPr>
          </a:p>
          <a:p>
            <a:pPr marL="342917" indent="-342917" defTabSz="914445">
              <a:lnSpc>
                <a:spcPct val="150000"/>
              </a:lnSpc>
              <a:buFont typeface="Wingdings" panose="05000000000000000000" pitchFamily="2" charset="2"/>
              <a:buChar char="Ø"/>
            </a:pPr>
            <a:r>
              <a:rPr lang="en-US" sz="1800">
                <a:solidFill>
                  <a:srgbClr val="254061"/>
                </a:solidFill>
                <a:latin typeface="Alegreya Sans" panose="00000500000000000000" pitchFamily="2" charset="0"/>
              </a:rPr>
              <a:t>We know more fully that weight bias and stigma is pervasive and harmful and can be a barrier to treatment</a:t>
            </a:r>
            <a:br>
              <a:rPr lang="en-US" sz="1800">
                <a:solidFill>
                  <a:srgbClr val="254061"/>
                </a:solidFill>
                <a:latin typeface="Alegreya Sans" panose="00000500000000000000" pitchFamily="2" charset="0"/>
              </a:rPr>
            </a:br>
            <a:endParaRPr lang="en-US" sz="1800">
              <a:solidFill>
                <a:srgbClr val="254061"/>
              </a:solidFill>
              <a:latin typeface="Alegreya Sans" panose="00000500000000000000" pitchFamily="2" charset="0"/>
            </a:endParaRPr>
          </a:p>
          <a:p>
            <a:pPr>
              <a:lnSpc>
                <a:spcPct val="150000"/>
              </a:lnSpc>
              <a:buFont typeface="Wingdings" panose="05000000000000000000" pitchFamily="2" charset="2"/>
              <a:buChar char="Ø"/>
            </a:pPr>
            <a:r>
              <a:rPr lang="en-US" sz="1800">
                <a:solidFill>
                  <a:srgbClr val="254061"/>
                </a:solidFill>
                <a:latin typeface="Alegreya Sans"/>
              </a:rPr>
              <a:t>Offer treatment early and immediately – </a:t>
            </a:r>
            <a:r>
              <a:rPr lang="en-US" sz="1800" b="1" u="sng">
                <a:solidFill>
                  <a:srgbClr val="254061"/>
                </a:solidFill>
                <a:latin typeface="Alegreya Sans"/>
              </a:rPr>
              <a:t>there is no benefit to watchful waiting</a:t>
            </a:r>
            <a:endParaRPr lang="en-US" sz="1600" b="1" u="sng">
              <a:solidFill>
                <a:srgbClr val="254061"/>
              </a:solidFill>
              <a:latin typeface="Alegreya Sans"/>
            </a:endParaRPr>
          </a:p>
          <a:p>
            <a:pPr>
              <a:lnSpc>
                <a:spcPct val="150000"/>
              </a:lnSpc>
              <a:buFont typeface="Wingdings" panose="05000000000000000000" pitchFamily="2" charset="2"/>
              <a:buChar char="Ø"/>
            </a:pPr>
            <a:r>
              <a:rPr lang="en-US" sz="1800">
                <a:solidFill>
                  <a:srgbClr val="254061"/>
                </a:solidFill>
                <a:latin typeface="Alegreya Sans"/>
              </a:rPr>
              <a:t>Treat obesity and comorbid conditions </a:t>
            </a:r>
            <a:r>
              <a:rPr lang="en-US" sz="1800" b="1" u="sng">
                <a:solidFill>
                  <a:srgbClr val="254061"/>
                </a:solidFill>
                <a:latin typeface="Alegreya Sans"/>
              </a:rPr>
              <a:t>concurrently</a:t>
            </a:r>
            <a:endParaRPr lang="en-US" sz="1050" b="1" u="sng">
              <a:solidFill>
                <a:srgbClr val="254061"/>
              </a:solidFill>
              <a:latin typeface="Alegreya Sans"/>
            </a:endParaRPr>
          </a:p>
          <a:p>
            <a:pPr>
              <a:lnSpc>
                <a:spcPct val="150000"/>
              </a:lnSpc>
              <a:buFont typeface="Wingdings" panose="05000000000000000000" pitchFamily="2" charset="2"/>
              <a:buChar char="Ø"/>
            </a:pPr>
            <a:r>
              <a:rPr lang="en-US" sz="1800">
                <a:solidFill>
                  <a:srgbClr val="254061"/>
                </a:solidFill>
                <a:latin typeface="Alegreya Sans"/>
              </a:rPr>
              <a:t>There are </a:t>
            </a:r>
            <a:r>
              <a:rPr lang="en-US" sz="1800" b="1" u="sng">
                <a:solidFill>
                  <a:srgbClr val="254061"/>
                </a:solidFill>
                <a:latin typeface="Alegreya Sans"/>
              </a:rPr>
              <a:t>multiple evidence-based strategies </a:t>
            </a:r>
            <a:r>
              <a:rPr lang="en-US" sz="1800">
                <a:solidFill>
                  <a:srgbClr val="254061"/>
                </a:solidFill>
                <a:latin typeface="Alegreya Sans"/>
              </a:rPr>
              <a:t>that can be used collectively to deliver intensive &amp; tailored obesity treatment</a:t>
            </a:r>
            <a:endParaRPr lang="en-US" sz="1050">
              <a:solidFill>
                <a:srgbClr val="254061"/>
              </a:solidFill>
              <a:latin typeface="Alegreya Sans"/>
            </a:endParaRPr>
          </a:p>
          <a:p>
            <a:pPr>
              <a:lnSpc>
                <a:spcPct val="150000"/>
              </a:lnSpc>
              <a:buFont typeface="Wingdings" panose="05000000000000000000" pitchFamily="2" charset="2"/>
              <a:buChar char="Ø"/>
            </a:pPr>
            <a:r>
              <a:rPr lang="en-US" sz="1800" b="1" u="sng">
                <a:solidFill>
                  <a:srgbClr val="254061"/>
                </a:solidFill>
                <a:latin typeface="Alegreya Sans"/>
              </a:rPr>
              <a:t>Structured</a:t>
            </a:r>
            <a:r>
              <a:rPr lang="en-US" sz="1800">
                <a:solidFill>
                  <a:srgbClr val="254061"/>
                </a:solidFill>
                <a:latin typeface="Alegreya Sans"/>
              </a:rPr>
              <a:t>, </a:t>
            </a:r>
            <a:r>
              <a:rPr lang="en-US" sz="1800" b="1">
                <a:solidFill>
                  <a:srgbClr val="254061"/>
                </a:solidFill>
                <a:latin typeface="Alegreya Sans"/>
              </a:rPr>
              <a:t>supervised</a:t>
            </a:r>
            <a:r>
              <a:rPr lang="en-US" sz="1800">
                <a:solidFill>
                  <a:srgbClr val="254061"/>
                </a:solidFill>
                <a:latin typeface="Alegreya Sans"/>
              </a:rPr>
              <a:t> weight management interventions </a:t>
            </a:r>
            <a:r>
              <a:rPr lang="en-US" sz="1800" b="1" u="sng">
                <a:solidFill>
                  <a:srgbClr val="254061"/>
                </a:solidFill>
                <a:latin typeface="Alegreya Sans"/>
              </a:rPr>
              <a:t>decrease current &amp; future eating disorder symptoms</a:t>
            </a:r>
            <a:endParaRPr lang="en-US" sz="1200" b="1" u="sng">
              <a:solidFill>
                <a:srgbClr val="254061"/>
              </a:solidFill>
              <a:latin typeface="Alegreya Sans" panose="00000500000000000000" pitchFamily="2" charset="0"/>
            </a:endParaRPr>
          </a:p>
          <a:p>
            <a:pPr marL="342917" indent="-342917" defTabSz="914445">
              <a:buFont typeface="Wingdings" panose="05000000000000000000" pitchFamily="2" charset="2"/>
              <a:buChar char="Ø"/>
            </a:pPr>
            <a:endParaRPr lang="en-US" sz="1800">
              <a:solidFill>
                <a:srgbClr val="254061"/>
              </a:solidFill>
              <a:latin typeface="Alegreya Sans" panose="00000500000000000000" pitchFamily="2" charset="0"/>
            </a:endParaRPr>
          </a:p>
        </p:txBody>
      </p:sp>
    </p:spTree>
    <p:extLst>
      <p:ext uri="{BB962C8B-B14F-4D97-AF65-F5344CB8AC3E}">
        <p14:creationId xmlns:p14="http://schemas.microsoft.com/office/powerpoint/2010/main" val="1585177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9F73-9D35-E712-0179-4B44340D9A8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00AA491-9726-3BB1-016D-107ED5A6B315}"/>
              </a:ext>
            </a:extLst>
          </p:cNvPr>
          <p:cNvSpPr>
            <a:spLocks noGrp="1"/>
          </p:cNvSpPr>
          <p:nvPr>
            <p:ph type="subTitle" idx="1"/>
          </p:nvPr>
        </p:nvSpPr>
        <p:spPr/>
        <p:txBody>
          <a:bodyPr/>
          <a:lstStyle/>
          <a:p>
            <a:endParaRPr lang="en-US"/>
          </a:p>
        </p:txBody>
      </p:sp>
      <p:sp>
        <p:nvSpPr>
          <p:cNvPr id="5" name="Picture Placeholder 4">
            <a:extLst>
              <a:ext uri="{FF2B5EF4-FFF2-40B4-BE49-F238E27FC236}">
                <a16:creationId xmlns:a16="http://schemas.microsoft.com/office/drawing/2014/main" id="{CB4D339B-8065-E00E-FDFD-D08C3DECB053}"/>
              </a:ext>
            </a:extLst>
          </p:cNvPr>
          <p:cNvSpPr>
            <a:spLocks noGrp="1"/>
          </p:cNvSpPr>
          <p:nvPr>
            <p:ph type="pic" sz="quarter" idx="10"/>
          </p:nvPr>
        </p:nvSpPr>
        <p:spPr/>
      </p:sp>
      <p:pic>
        <p:nvPicPr>
          <p:cNvPr id="6" name="Picture 5">
            <a:extLst>
              <a:ext uri="{FF2B5EF4-FFF2-40B4-BE49-F238E27FC236}">
                <a16:creationId xmlns:a16="http://schemas.microsoft.com/office/drawing/2014/main" id="{5DA07109-C6D8-8672-DB57-671EB29F3150}"/>
              </a:ext>
            </a:extLst>
          </p:cNvPr>
          <p:cNvPicPr>
            <a:picLocks noChangeAspect="1"/>
          </p:cNvPicPr>
          <p:nvPr/>
        </p:nvPicPr>
        <p:blipFill>
          <a:blip r:embed="rId2"/>
          <a:stretch>
            <a:fillRect/>
          </a:stretch>
        </p:blipFill>
        <p:spPr>
          <a:xfrm>
            <a:off x="806115" y="1006213"/>
            <a:ext cx="9939272" cy="5599123"/>
          </a:xfrm>
          <a:prstGeom prst="rect">
            <a:avLst/>
          </a:prstGeom>
        </p:spPr>
      </p:pic>
    </p:spTree>
    <p:extLst>
      <p:ext uri="{BB962C8B-B14F-4D97-AF65-F5344CB8AC3E}">
        <p14:creationId xmlns:p14="http://schemas.microsoft.com/office/powerpoint/2010/main" val="104029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with low confidence">
            <a:extLst>
              <a:ext uri="{FF2B5EF4-FFF2-40B4-BE49-F238E27FC236}">
                <a16:creationId xmlns:a16="http://schemas.microsoft.com/office/drawing/2014/main" id="{860D077E-5E74-C24E-7F12-F122E30B6009}"/>
              </a:ext>
            </a:extLst>
          </p:cNvPr>
          <p:cNvPicPr>
            <a:picLocks noChangeAspect="1"/>
          </p:cNvPicPr>
          <p:nvPr/>
        </p:nvPicPr>
        <p:blipFill>
          <a:blip r:embed="rId3"/>
          <a:stretch>
            <a:fillRect/>
          </a:stretch>
        </p:blipFill>
        <p:spPr>
          <a:xfrm>
            <a:off x="421105" y="342064"/>
            <a:ext cx="10975768" cy="6173872"/>
          </a:xfrm>
          <a:prstGeom prst="rect">
            <a:avLst/>
          </a:prstGeom>
          <a:noFill/>
        </p:spPr>
      </p:pic>
    </p:spTree>
    <p:extLst>
      <p:ext uri="{BB962C8B-B14F-4D97-AF65-F5344CB8AC3E}">
        <p14:creationId xmlns:p14="http://schemas.microsoft.com/office/powerpoint/2010/main" val="2022314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4412-7EB6-27B6-E326-BA8BBD484E77}"/>
              </a:ext>
            </a:extLst>
          </p:cNvPr>
          <p:cNvSpPr>
            <a:spLocks noGrp="1"/>
          </p:cNvSpPr>
          <p:nvPr>
            <p:ph type="title"/>
          </p:nvPr>
        </p:nvSpPr>
        <p:spPr>
          <a:xfrm>
            <a:off x="463553" y="2715460"/>
            <a:ext cx="4011084" cy="1162050"/>
          </a:xfrm>
        </p:spPr>
        <p:txBody>
          <a:bodyPr vert="horz" lIns="91440" tIns="45720" rIns="91440" bIns="45720" rtlCol="0" anchor="b">
            <a:normAutofit fontScale="90000"/>
          </a:bodyPr>
          <a:lstStyle/>
          <a:p>
            <a:pPr algn="ctr"/>
            <a:r>
              <a:rPr lang="en-US" b="1" kern="1200">
                <a:latin typeface="+mj-lt"/>
                <a:ea typeface="+mj-ea"/>
                <a:cs typeface="+mj-cs"/>
              </a:rPr>
              <a:t>In practice IHBLT will be different for every patient with their medical home serving as a guide </a:t>
            </a:r>
          </a:p>
        </p:txBody>
      </p:sp>
      <p:sp>
        <p:nvSpPr>
          <p:cNvPr id="6" name="TextBox 5">
            <a:extLst>
              <a:ext uri="{FF2B5EF4-FFF2-40B4-BE49-F238E27FC236}">
                <a16:creationId xmlns:a16="http://schemas.microsoft.com/office/drawing/2014/main" id="{4899787B-6225-10AB-5780-CFFF02688D26}"/>
              </a:ext>
            </a:extLst>
          </p:cNvPr>
          <p:cNvSpPr txBox="1"/>
          <p:nvPr/>
        </p:nvSpPr>
        <p:spPr>
          <a:xfrm>
            <a:off x="609601" y="1435101"/>
            <a:ext cx="4011084" cy="4691063"/>
          </a:xfrm>
          <a:prstGeom prst="rect">
            <a:avLst/>
          </a:prstGeom>
        </p:spPr>
        <p:txBody>
          <a:bodyPr vert="horz" lIns="91440" tIns="45720" rIns="91440" bIns="45720" rtlCol="0">
            <a:normAutofit/>
          </a:bodyPr>
          <a:lstStyle/>
          <a:p>
            <a:pPr>
              <a:spcBef>
                <a:spcPct val="20000"/>
              </a:spcBef>
            </a:pPr>
            <a:endParaRPr lang="en-US" sz="1400" kern="1200">
              <a:latin typeface="+mn-lt"/>
              <a:ea typeface="+mn-ea"/>
              <a:cs typeface="+mn-cs"/>
            </a:endParaRPr>
          </a:p>
        </p:txBody>
      </p:sp>
      <p:graphicFrame>
        <p:nvGraphicFramePr>
          <p:cNvPr id="8" name="TextBox 4">
            <a:extLst>
              <a:ext uri="{FF2B5EF4-FFF2-40B4-BE49-F238E27FC236}">
                <a16:creationId xmlns:a16="http://schemas.microsoft.com/office/drawing/2014/main" id="{9CDE887E-4F42-39F8-5AA4-9435D73409AA}"/>
              </a:ext>
            </a:extLst>
          </p:cNvPr>
          <p:cNvGraphicFramePr/>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79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57E0-B3C3-498D-A440-A460B6F18718}"/>
              </a:ext>
            </a:extLst>
          </p:cNvPr>
          <p:cNvSpPr>
            <a:spLocks noGrp="1"/>
          </p:cNvSpPr>
          <p:nvPr>
            <p:ph type="ctrTitle"/>
          </p:nvPr>
        </p:nvSpPr>
        <p:spPr>
          <a:xfrm>
            <a:off x="697831" y="419161"/>
            <a:ext cx="3489158" cy="1143000"/>
          </a:xfrm>
        </p:spPr>
        <p:txBody>
          <a:bodyPr/>
          <a:lstStyle/>
          <a:p>
            <a:pPr algn="ctr"/>
            <a:r>
              <a:rPr lang="en-US" dirty="0"/>
              <a:t>Motivational Interviewing</a:t>
            </a:r>
          </a:p>
        </p:txBody>
      </p:sp>
      <p:sp>
        <p:nvSpPr>
          <p:cNvPr id="3" name="TextBox 2">
            <a:extLst>
              <a:ext uri="{FF2B5EF4-FFF2-40B4-BE49-F238E27FC236}">
                <a16:creationId xmlns:a16="http://schemas.microsoft.com/office/drawing/2014/main" id="{DEABD657-1A48-D88D-AED4-88C54F26D623}"/>
              </a:ext>
            </a:extLst>
          </p:cNvPr>
          <p:cNvSpPr txBox="1"/>
          <p:nvPr/>
        </p:nvSpPr>
        <p:spPr>
          <a:xfrm>
            <a:off x="697831" y="1503947"/>
            <a:ext cx="10876547" cy="5272213"/>
          </a:xfrm>
          <a:prstGeom prst="rect">
            <a:avLst/>
          </a:prstGeom>
          <a:noFill/>
        </p:spPr>
        <p:txBody>
          <a:bodyPr wrap="square" rtlCol="0">
            <a:spAutoFit/>
          </a:bodyPr>
          <a:lstStyle/>
          <a:p>
            <a:r>
              <a:rPr lang="en-US" b="1" dirty="0">
                <a:solidFill>
                  <a:srgbClr val="FF0000"/>
                </a:solidFill>
              </a:rPr>
              <a:t>The medical home continues to serve the role as care</a:t>
            </a:r>
          </a:p>
          <a:p>
            <a:r>
              <a:rPr lang="en-US" b="1" dirty="0">
                <a:solidFill>
                  <a:srgbClr val="FF0000"/>
                </a:solidFill>
              </a:rPr>
              <a:t>coordinator; your counseling can support these other more </a:t>
            </a:r>
          </a:p>
          <a:p>
            <a:r>
              <a:rPr lang="en-US" b="1" dirty="0">
                <a:solidFill>
                  <a:srgbClr val="FF0000"/>
                </a:solidFill>
              </a:rPr>
              <a:t>Intensive efforts </a:t>
            </a:r>
            <a:br>
              <a:rPr lang="en-US" dirty="0"/>
            </a:br>
            <a:endParaRPr lang="en-US" dirty="0"/>
          </a:p>
          <a:p>
            <a:pPr marL="342900" indent="-342900">
              <a:lnSpc>
                <a:spcPct val="90000"/>
              </a:lnSpc>
              <a:spcBef>
                <a:spcPct val="20000"/>
              </a:spcBef>
              <a:buFont typeface="Arial" panose="020B0604020202020204" pitchFamily="34" charset="0"/>
              <a:buAutoNum type="arabicPeriod"/>
            </a:pPr>
            <a:r>
              <a:rPr lang="en-US" sz="1800" b="1" dirty="0"/>
              <a:t>Express Empathy</a:t>
            </a:r>
          </a:p>
          <a:p>
            <a:pPr>
              <a:lnSpc>
                <a:spcPct val="90000"/>
              </a:lnSpc>
              <a:spcBef>
                <a:spcPct val="20000"/>
              </a:spcBef>
            </a:pPr>
            <a:r>
              <a:rPr lang="en-US" sz="1800" dirty="0"/>
              <a:t>I was hoping we could discuss how things went with the dietician. I will plan to re-check her cholesterol after 6 months of diet changes. I know that for most of my patients they usually find that some of the dietician’s recommendations work for them and others don’t, could we discuss how you feel things went for you?</a:t>
            </a:r>
          </a:p>
          <a:p>
            <a:pPr>
              <a:lnSpc>
                <a:spcPct val="90000"/>
              </a:lnSpc>
              <a:spcBef>
                <a:spcPct val="20000"/>
              </a:spcBef>
              <a:buFont typeface="Arial" panose="020B0604020202020204" pitchFamily="34" charset="0"/>
            </a:pPr>
            <a:r>
              <a:rPr lang="en-US" sz="1800" b="1" dirty="0"/>
              <a:t>2. Develop Discrepancy</a:t>
            </a:r>
          </a:p>
          <a:p>
            <a:pPr>
              <a:lnSpc>
                <a:spcPct val="90000"/>
              </a:lnSpc>
              <a:spcBef>
                <a:spcPct val="20000"/>
              </a:spcBef>
              <a:buFont typeface="Arial" panose="020B0604020202020204" pitchFamily="34" charset="0"/>
            </a:pPr>
            <a:r>
              <a:rPr lang="en-US" sz="1800" dirty="0"/>
              <a:t>So it sounds like you’re mom and the dietician came up with some much healthier breakfast food ideas but you didn’t feel like she understood your busy after school schedule. As an athlete how do you feel about the type of fuel your putting in your body before practice? </a:t>
            </a:r>
          </a:p>
          <a:p>
            <a:pPr>
              <a:lnSpc>
                <a:spcPct val="90000"/>
              </a:lnSpc>
              <a:spcBef>
                <a:spcPct val="20000"/>
              </a:spcBef>
              <a:buFont typeface="Arial" panose="020B0604020202020204" pitchFamily="34" charset="0"/>
            </a:pPr>
            <a:r>
              <a:rPr lang="en-US" sz="1800" b="1" dirty="0"/>
              <a:t>3. Roll with Resistance</a:t>
            </a:r>
            <a:br>
              <a:rPr lang="en-US" sz="1800" b="1" dirty="0"/>
            </a:br>
            <a:r>
              <a:rPr lang="en-US" dirty="0"/>
              <a:t>It sounds like you feel that chips are easy to carry in your backpack and you’re not ready to give them up completely. But have you considered cutting back to only 2 days/week instead of all 5? What other snack options does your family keep in the house? </a:t>
            </a:r>
            <a:endParaRPr lang="en-US" sz="1800" dirty="0"/>
          </a:p>
          <a:p>
            <a:pPr>
              <a:lnSpc>
                <a:spcPct val="90000"/>
              </a:lnSpc>
              <a:spcBef>
                <a:spcPct val="20000"/>
              </a:spcBef>
              <a:buFont typeface="Arial" panose="020B0604020202020204" pitchFamily="34" charset="0"/>
            </a:pPr>
            <a:r>
              <a:rPr lang="en-US" sz="1800" b="1" dirty="0"/>
              <a:t>4. Support Self-Efficacy</a:t>
            </a:r>
            <a:br>
              <a:rPr lang="en-US" sz="1800" b="1" dirty="0"/>
            </a:br>
            <a:r>
              <a:rPr lang="en-US" sz="1800" dirty="0"/>
              <a:t>Since you want to have good energy for basketball and we want to help find foods with less cholesterol could you just have chips after school Friday and chose one of thes</a:t>
            </a:r>
            <a:r>
              <a:rPr lang="en-US" dirty="0"/>
              <a:t>e options to bring with you to practice? </a:t>
            </a:r>
            <a:endParaRPr lang="en-US" sz="1800" dirty="0"/>
          </a:p>
        </p:txBody>
      </p:sp>
      <p:pic>
        <p:nvPicPr>
          <p:cNvPr id="4" name="Picture 3">
            <a:extLst>
              <a:ext uri="{FF2B5EF4-FFF2-40B4-BE49-F238E27FC236}">
                <a16:creationId xmlns:a16="http://schemas.microsoft.com/office/drawing/2014/main" id="{1B903C52-4B6B-1CE2-DE41-B9BFC0740AC3}"/>
              </a:ext>
            </a:extLst>
          </p:cNvPr>
          <p:cNvPicPr>
            <a:picLocks noChangeAspect="1"/>
          </p:cNvPicPr>
          <p:nvPr/>
        </p:nvPicPr>
        <p:blipFill>
          <a:blip r:embed="rId3"/>
          <a:stretch>
            <a:fillRect/>
          </a:stretch>
        </p:blipFill>
        <p:spPr>
          <a:xfrm>
            <a:off x="6661484" y="643689"/>
            <a:ext cx="2872514" cy="1720516"/>
          </a:xfrm>
          <a:prstGeom prst="rect">
            <a:avLst/>
          </a:prstGeom>
        </p:spPr>
      </p:pic>
    </p:spTree>
    <p:extLst>
      <p:ext uri="{BB962C8B-B14F-4D97-AF65-F5344CB8AC3E}">
        <p14:creationId xmlns:p14="http://schemas.microsoft.com/office/powerpoint/2010/main" val="324090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671" y="608440"/>
            <a:ext cx="8275529" cy="1220360"/>
          </a:xfrm>
        </p:spPr>
        <p:txBody>
          <a:bodyPr>
            <a:noAutofit/>
          </a:bodyPr>
          <a:lstStyle/>
          <a:p>
            <a:r>
              <a:rPr lang="en-US" sz="3200" dirty="0"/>
              <a:t>Why is this patient centered approach so important?</a:t>
            </a:r>
          </a:p>
        </p:txBody>
      </p:sp>
      <p:sp>
        <p:nvSpPr>
          <p:cNvPr id="3" name="Subtitle 2"/>
          <p:cNvSpPr>
            <a:spLocks noGrp="1"/>
          </p:cNvSpPr>
          <p:nvPr>
            <p:ph type="subTitle" idx="1"/>
          </p:nvPr>
        </p:nvSpPr>
        <p:spPr>
          <a:xfrm>
            <a:off x="1002081" y="1916482"/>
            <a:ext cx="10521863" cy="4436192"/>
          </a:xfrm>
        </p:spPr>
        <p:txBody>
          <a:bodyPr>
            <a:normAutofit/>
          </a:bodyPr>
          <a:lstStyle/>
          <a:p>
            <a:pPr>
              <a:lnSpc>
                <a:spcPct val="90000"/>
              </a:lnSpc>
            </a:pPr>
            <a:r>
              <a:rPr lang="en-US" sz="3000" dirty="0"/>
              <a:t>In one study of 2500 women recruited from a weight loss support group:</a:t>
            </a:r>
          </a:p>
          <a:p>
            <a:pPr>
              <a:lnSpc>
                <a:spcPct val="90000"/>
              </a:lnSpc>
            </a:pPr>
            <a:r>
              <a:rPr lang="en-US" sz="3000" dirty="0">
                <a:solidFill>
                  <a:srgbClr val="FF0000"/>
                </a:solidFill>
              </a:rPr>
              <a:t>	-69% reported experiencing stigmatization by a doctor</a:t>
            </a:r>
          </a:p>
          <a:p>
            <a:pPr>
              <a:lnSpc>
                <a:spcPct val="90000"/>
              </a:lnSpc>
            </a:pPr>
            <a:r>
              <a:rPr lang="en-US" sz="3000" dirty="0">
                <a:solidFill>
                  <a:srgbClr val="FF0000"/>
                </a:solidFill>
              </a:rPr>
              <a:t>	-52% reported this happened more than once</a:t>
            </a:r>
          </a:p>
          <a:p>
            <a:pPr>
              <a:lnSpc>
                <a:spcPct val="90000"/>
              </a:lnSpc>
            </a:pPr>
            <a:r>
              <a:rPr lang="en-US" sz="3000" dirty="0">
                <a:solidFill>
                  <a:srgbClr val="FF0000"/>
                </a:solidFill>
              </a:rPr>
              <a:t>	-Doctors were 2</a:t>
            </a:r>
            <a:r>
              <a:rPr lang="en-US" sz="3000" baseline="30000" dirty="0">
                <a:solidFill>
                  <a:srgbClr val="FF0000"/>
                </a:solidFill>
              </a:rPr>
              <a:t>nd</a:t>
            </a:r>
            <a:r>
              <a:rPr lang="en-US" sz="3000" dirty="0">
                <a:solidFill>
                  <a:srgbClr val="FF0000"/>
                </a:solidFill>
              </a:rPr>
              <a:t> leading source of stigmatization</a:t>
            </a:r>
          </a:p>
          <a:p>
            <a:pPr>
              <a:lnSpc>
                <a:spcPct val="90000"/>
              </a:lnSpc>
            </a:pPr>
            <a:r>
              <a:rPr lang="en-US" sz="2000" dirty="0"/>
              <a:t>			</a:t>
            </a:r>
            <a:r>
              <a:rPr lang="en-US" sz="2000" dirty="0" err="1"/>
              <a:t>Puhl</a:t>
            </a:r>
            <a:r>
              <a:rPr lang="en-US" sz="2000" dirty="0"/>
              <a:t>&amp; Brownell, 2006</a:t>
            </a:r>
          </a:p>
          <a:p>
            <a:endParaRPr lang="en-US" sz="2000" b="1" dirty="0"/>
          </a:p>
        </p:txBody>
      </p:sp>
    </p:spTree>
    <p:extLst>
      <p:ext uri="{BB962C8B-B14F-4D97-AF65-F5344CB8AC3E}">
        <p14:creationId xmlns:p14="http://schemas.microsoft.com/office/powerpoint/2010/main" val="17985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4744" y="608440"/>
            <a:ext cx="6814456" cy="1220360"/>
          </a:xfrm>
        </p:spPr>
        <p:txBody>
          <a:bodyPr>
            <a:noAutofit/>
          </a:bodyPr>
          <a:lstStyle/>
          <a:p>
            <a:r>
              <a:rPr lang="en-US" sz="3200"/>
              <a:t>In Summary </a:t>
            </a:r>
          </a:p>
        </p:txBody>
      </p:sp>
      <p:sp>
        <p:nvSpPr>
          <p:cNvPr id="3" name="Subtitle 2"/>
          <p:cNvSpPr>
            <a:spLocks noGrp="1"/>
          </p:cNvSpPr>
          <p:nvPr>
            <p:ph type="subTitle" idx="1"/>
          </p:nvPr>
        </p:nvSpPr>
        <p:spPr>
          <a:xfrm>
            <a:off x="1002082" y="1094874"/>
            <a:ext cx="9221402" cy="5257800"/>
          </a:xfrm>
        </p:spPr>
        <p:txBody>
          <a:bodyPr>
            <a:normAutofit lnSpcReduction="10000"/>
          </a:bodyPr>
          <a:lstStyle/>
          <a:p>
            <a:endParaRPr lang="en-US" sz="2000" b="1" dirty="0"/>
          </a:p>
          <a:p>
            <a:r>
              <a:rPr lang="en-US" sz="2000" b="1" dirty="0"/>
              <a:t>Ask questions</a:t>
            </a:r>
          </a:p>
          <a:p>
            <a:r>
              <a:rPr lang="en-US" sz="2800" dirty="0"/>
              <a:t>-</a:t>
            </a:r>
            <a:r>
              <a:rPr lang="en-US" sz="2800" b="1" i="1" dirty="0"/>
              <a:t>Ask permission to discuss weight</a:t>
            </a:r>
          </a:p>
          <a:p>
            <a:r>
              <a:rPr lang="en-US" sz="2800" b="1" i="1" dirty="0"/>
              <a:t>-Avoid stigmatizing terms (fat, obese)</a:t>
            </a:r>
            <a:br>
              <a:rPr lang="en-US" sz="2800" b="1" i="1" dirty="0"/>
            </a:br>
            <a:r>
              <a:rPr lang="en-US" sz="2800" b="1" i="1" dirty="0"/>
              <a:t>     - </a:t>
            </a:r>
            <a:r>
              <a:rPr lang="en-US" sz="2800" i="1" dirty="0"/>
              <a:t>preference for unhealthy weight or elevated BMI</a:t>
            </a:r>
          </a:p>
          <a:p>
            <a:r>
              <a:rPr lang="en-US" sz="2800" b="1" i="1" dirty="0"/>
              <a:t>-Use Motivational Interviewing (MI) techniques</a:t>
            </a:r>
          </a:p>
          <a:p>
            <a:r>
              <a:rPr lang="en-US" sz="2800" b="1" i="1" dirty="0"/>
              <a:t>-Focus on behaviors, not weight</a:t>
            </a:r>
          </a:p>
          <a:p>
            <a:r>
              <a:rPr lang="en-US" sz="2800" b="1" i="1" dirty="0"/>
              <a:t>-Focus on health, not appearance</a:t>
            </a:r>
          </a:p>
          <a:p>
            <a:r>
              <a:rPr lang="en-US" sz="2800" b="1" i="1" dirty="0">
                <a:solidFill>
                  <a:srgbClr val="FF0000"/>
                </a:solidFill>
              </a:rPr>
              <a:t>-Consider having a few different programs that you refer patients to for support with a variety of health behavior goals based on their individual needs </a:t>
            </a:r>
          </a:p>
        </p:txBody>
      </p:sp>
    </p:spTree>
    <p:extLst>
      <p:ext uri="{BB962C8B-B14F-4D97-AF65-F5344CB8AC3E}">
        <p14:creationId xmlns:p14="http://schemas.microsoft.com/office/powerpoint/2010/main" val="382854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pPr algn="l">
              <a:lnSpc>
                <a:spcPct val="90000"/>
              </a:lnSpc>
            </a:pPr>
            <a:r>
              <a:rPr lang="en-US" sz="5400" dirty="0"/>
              <a:t>Thank you </a:t>
            </a:r>
          </a:p>
        </p:txBody>
      </p:sp>
      <p:sp>
        <p:nvSpPr>
          <p:cNvPr id="1044" name="Content Placeholder 3">
            <a:extLst>
              <a:ext uri="{FF2B5EF4-FFF2-40B4-BE49-F238E27FC236}">
                <a16:creationId xmlns:a16="http://schemas.microsoft.com/office/drawing/2014/main" id="{3B588CFF-7F8C-F555-7346-725645F36BA1}"/>
              </a:ext>
            </a:extLst>
          </p:cNvPr>
          <p:cNvSpPr>
            <a:spLocks noGrp="1"/>
          </p:cNvSpPr>
          <p:nvPr>
            <p:ph sz="half" idx="2"/>
          </p:nvPr>
        </p:nvSpPr>
        <p:spPr>
          <a:xfrm>
            <a:off x="640080" y="2872899"/>
            <a:ext cx="4243589" cy="3320668"/>
          </a:xfrm>
        </p:spPr>
        <p:txBody>
          <a:bodyPr vert="horz" lIns="91440" tIns="45720" rIns="91440" bIns="45720" rtlCol="0">
            <a:normAutofit/>
          </a:bodyPr>
          <a:lstStyle/>
          <a:p>
            <a:pPr marL="114300" indent="0">
              <a:lnSpc>
                <a:spcPct val="90000"/>
              </a:lnSpc>
              <a:buNone/>
            </a:pPr>
            <a:r>
              <a:rPr lang="en-US" dirty="0"/>
              <a:t>Questions?</a:t>
            </a:r>
          </a:p>
        </p:txBody>
      </p:sp>
      <p:pic>
        <p:nvPicPr>
          <p:cNvPr id="1026" name="Picture 2">
            <a:extLst>
              <a:ext uri="{FF2B5EF4-FFF2-40B4-BE49-F238E27FC236}">
                <a16:creationId xmlns:a16="http://schemas.microsoft.com/office/drawing/2014/main" id="{7CD33362-A78C-0E34-97EE-28472FBF7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41" r="-1" b="1948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4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red line drawing of people shaking hands&#10;&#10;Description automatically generated with low confidence">
            <a:extLst>
              <a:ext uri="{FF2B5EF4-FFF2-40B4-BE49-F238E27FC236}">
                <a16:creationId xmlns:a16="http://schemas.microsoft.com/office/drawing/2014/main" id="{0C5F9613-B20B-0ED4-EFF3-761CBEE62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BDB376B-B806-FA7F-1653-874D5DDFDC81}"/>
              </a:ext>
            </a:extLst>
          </p:cNvPr>
          <p:cNvSpPr txBox="1"/>
          <p:nvPr/>
        </p:nvSpPr>
        <p:spPr>
          <a:xfrm>
            <a:off x="457010" y="4077474"/>
            <a:ext cx="3230129" cy="307777"/>
          </a:xfrm>
          <a:prstGeom prst="rect">
            <a:avLst/>
          </a:prstGeom>
          <a:noFill/>
        </p:spPr>
        <p:txBody>
          <a:bodyPr wrap="square" rtlCol="0">
            <a:spAutoFit/>
          </a:bodyPr>
          <a:lstStyle/>
          <a:p>
            <a:r>
              <a:rPr lang="en-US" sz="1400" b="1">
                <a:solidFill>
                  <a:schemeClr val="bg1"/>
                </a:solidFill>
                <a:latin typeface="Sharp Sans No1 Medium" pitchFamily="2" charset="77"/>
                <a:ea typeface="Sharp Sans No1 Medium" pitchFamily="2" charset="77"/>
                <a:cs typeface="Sharp Sans No1 Medium" pitchFamily="2" charset="77"/>
              </a:rPr>
              <a:t>June 21, 2023</a:t>
            </a:r>
          </a:p>
        </p:txBody>
      </p:sp>
      <p:pic>
        <p:nvPicPr>
          <p:cNvPr id="10" name="Picture 9" descr="A white text on a black background&#10;&#10;Description automatically generated with medium confidence">
            <a:extLst>
              <a:ext uri="{FF2B5EF4-FFF2-40B4-BE49-F238E27FC236}">
                <a16:creationId xmlns:a16="http://schemas.microsoft.com/office/drawing/2014/main" id="{8C98E5D9-FAF0-45F0-F3B9-1B055891C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302" y="2356802"/>
            <a:ext cx="4253053" cy="1540052"/>
          </a:xfrm>
          <a:prstGeom prst="rect">
            <a:avLst/>
          </a:prstGeom>
        </p:spPr>
      </p:pic>
      <p:pic>
        <p:nvPicPr>
          <p:cNvPr id="12" name="Picture 11" descr="A picture containing text, font, screenshot, logo&#10;&#10;Description automatically generated">
            <a:extLst>
              <a:ext uri="{FF2B5EF4-FFF2-40B4-BE49-F238E27FC236}">
                <a16:creationId xmlns:a16="http://schemas.microsoft.com/office/drawing/2014/main" id="{2B9380F7-A4EA-4827-52D0-A579BA08C2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6424" y="4088491"/>
            <a:ext cx="2574434" cy="473621"/>
          </a:xfrm>
          <a:prstGeom prst="rect">
            <a:avLst/>
          </a:prstGeom>
        </p:spPr>
      </p:pic>
    </p:spTree>
    <p:extLst>
      <p:ext uri="{BB962C8B-B14F-4D97-AF65-F5344CB8AC3E}">
        <p14:creationId xmlns:p14="http://schemas.microsoft.com/office/powerpoint/2010/main" val="77237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792E-32FA-A0B1-B21A-BA074AC2D36F}"/>
              </a:ext>
            </a:extLst>
          </p:cNvPr>
          <p:cNvSpPr>
            <a:spLocks noGrp="1"/>
          </p:cNvSpPr>
          <p:nvPr>
            <p:ph type="ctrTitle"/>
          </p:nvPr>
        </p:nvSpPr>
        <p:spPr>
          <a:xfrm>
            <a:off x="667660" y="1143000"/>
            <a:ext cx="11171414" cy="5077326"/>
          </a:xfrm>
        </p:spPr>
        <p:txBody>
          <a:bodyPr>
            <a:normAutofit fontScale="90000"/>
          </a:bodyPr>
          <a:lstStyle/>
          <a:p>
            <a:pPr fontAlgn="base">
              <a:spcBef>
                <a:spcPts val="0"/>
              </a:spcBef>
              <a:buFont typeface="Arial" panose="020B0604020202020204" pitchFamily="34" charset="0"/>
              <a:buChar char="•"/>
            </a:pPr>
            <a:r>
              <a:rPr lang="en-US" sz="2000" b="0" i="0" u="none" strike="noStrike">
                <a:solidFill>
                  <a:schemeClr val="tx2"/>
                </a:solidFill>
                <a:effectLst/>
                <a:latin typeface="+mj-lt"/>
              </a:rPr>
              <a:t>A mother brings in her 11 year old daughter A for a yearly check-up. Their family has just moved to town, and this is their first clinic visit.</a:t>
            </a:r>
            <a:br>
              <a:rPr lang="en-US" sz="2000" b="0" i="0" u="none" strike="noStrike">
                <a:solidFill>
                  <a:schemeClr val="tx2"/>
                </a:solidFill>
                <a:effectLst/>
                <a:latin typeface="+mj-lt"/>
              </a:rPr>
            </a:br>
            <a:br>
              <a:rPr lang="en-US" sz="2000" b="0" i="0" u="none" strike="noStrike">
                <a:solidFill>
                  <a:schemeClr val="tx2"/>
                </a:solidFill>
                <a:effectLst/>
                <a:latin typeface="+mj-lt"/>
              </a:rPr>
            </a:br>
            <a:r>
              <a:rPr lang="en-US" sz="2000" b="0" i="0" u="none" strike="noStrike">
                <a:solidFill>
                  <a:schemeClr val="tx2"/>
                </a:solidFill>
                <a:effectLst/>
                <a:latin typeface="+mj-lt"/>
              </a:rPr>
              <a:t>VS: HR - 80 beats/min, BP - 118/64, Height – 145cm (50%-</a:t>
            </a:r>
            <a:r>
              <a:rPr lang="en-US" sz="2000" b="0" i="0" u="none" strike="noStrike" err="1">
                <a:solidFill>
                  <a:schemeClr val="tx2"/>
                </a:solidFill>
                <a:effectLst/>
                <a:latin typeface="+mj-lt"/>
              </a:rPr>
              <a:t>ile</a:t>
            </a:r>
            <a:r>
              <a:rPr lang="en-US" sz="2000" b="0" i="0" u="none" strike="noStrike">
                <a:solidFill>
                  <a:schemeClr val="tx2"/>
                </a:solidFill>
                <a:effectLst/>
                <a:latin typeface="+mj-lt"/>
              </a:rPr>
              <a:t>), weight – 65kg (&gt;97%-</a:t>
            </a:r>
            <a:r>
              <a:rPr lang="en-US" sz="2000" b="0" i="0" u="none" strike="noStrike" err="1">
                <a:solidFill>
                  <a:schemeClr val="tx2"/>
                </a:solidFill>
                <a:effectLst/>
                <a:latin typeface="+mj-lt"/>
              </a:rPr>
              <a:t>ile</a:t>
            </a:r>
            <a:r>
              <a:rPr lang="en-US" sz="2000" b="0" i="0" u="none" strike="noStrike">
                <a:solidFill>
                  <a:schemeClr val="tx2"/>
                </a:solidFill>
                <a:effectLst/>
                <a:latin typeface="+mj-lt"/>
              </a:rPr>
              <a:t>), BMI – </a:t>
            </a:r>
            <a:r>
              <a:rPr lang="en-US" sz="2000" b="1" i="0" u="none" strike="noStrike">
                <a:solidFill>
                  <a:schemeClr val="tx2"/>
                </a:solidFill>
                <a:effectLst/>
                <a:latin typeface="+mj-lt"/>
              </a:rPr>
              <a:t>30.9kg/m</a:t>
            </a:r>
            <a:r>
              <a:rPr lang="en-US" sz="2000" b="1" i="0" u="none" strike="noStrike" baseline="30000">
                <a:solidFill>
                  <a:schemeClr val="tx2"/>
                </a:solidFill>
                <a:effectLst/>
                <a:latin typeface="+mj-lt"/>
              </a:rPr>
              <a:t>2</a:t>
            </a:r>
            <a:r>
              <a:rPr lang="en-US" sz="2000" b="1" i="0" u="none" strike="noStrike">
                <a:solidFill>
                  <a:schemeClr val="tx2"/>
                </a:solidFill>
                <a:effectLst/>
                <a:latin typeface="+mj-lt"/>
              </a:rPr>
              <a:t> (99</a:t>
            </a:r>
            <a:r>
              <a:rPr lang="en-US" sz="2000" b="1" i="0" u="none" strike="noStrike" baseline="30000">
                <a:solidFill>
                  <a:schemeClr val="tx2"/>
                </a:solidFill>
                <a:effectLst/>
                <a:latin typeface="+mj-lt"/>
              </a:rPr>
              <a:t>th</a:t>
            </a:r>
            <a:r>
              <a:rPr lang="en-US" sz="2000" b="1" i="0" u="none" strike="noStrike">
                <a:solidFill>
                  <a:schemeClr val="tx2"/>
                </a:solidFill>
                <a:effectLst/>
                <a:latin typeface="+mj-lt"/>
              </a:rPr>
              <a:t> percentile)</a:t>
            </a:r>
            <a:br>
              <a:rPr lang="en-US" sz="2000" b="0" i="0" u="none" strike="noStrike">
                <a:solidFill>
                  <a:schemeClr val="tx2"/>
                </a:solidFill>
                <a:effectLst/>
                <a:latin typeface="+mj-lt"/>
              </a:rPr>
            </a:br>
            <a:br>
              <a:rPr lang="en-US" sz="2000" b="0" i="0" u="none" strike="noStrike">
                <a:solidFill>
                  <a:schemeClr val="tx2"/>
                </a:solidFill>
                <a:effectLst/>
                <a:latin typeface="+mj-lt"/>
              </a:rPr>
            </a:br>
            <a:r>
              <a:rPr lang="en-US" sz="2000" b="0" i="0" u="none" strike="noStrike">
                <a:solidFill>
                  <a:schemeClr val="tx2"/>
                </a:solidFill>
                <a:effectLst/>
                <a:latin typeface="+mj-lt"/>
              </a:rPr>
              <a:t>Looking at the chart: </a:t>
            </a:r>
            <a:br>
              <a:rPr lang="en-US" sz="2000" b="0" i="0" u="none" strike="noStrike">
                <a:solidFill>
                  <a:schemeClr val="tx2"/>
                </a:solidFill>
                <a:effectLst/>
                <a:latin typeface="+mj-lt"/>
              </a:rPr>
            </a:br>
            <a:r>
              <a:rPr lang="en-US" sz="2000" b="0" i="0" u="none" strike="noStrike">
                <a:solidFill>
                  <a:schemeClr val="tx2"/>
                </a:solidFill>
                <a:effectLst/>
                <a:latin typeface="+mj-lt"/>
              </a:rPr>
              <a:t>PMH: Asthma </a:t>
            </a:r>
            <a:br>
              <a:rPr lang="en-US" sz="2000" b="0" i="0" u="none" strike="noStrike">
                <a:solidFill>
                  <a:schemeClr val="tx2"/>
                </a:solidFill>
                <a:effectLst/>
                <a:latin typeface="+mj-lt"/>
              </a:rPr>
            </a:br>
            <a:r>
              <a:rPr lang="en-US" sz="2000" b="0" i="0" u="none" strike="noStrike">
                <a:solidFill>
                  <a:schemeClr val="tx2"/>
                </a:solidFill>
                <a:effectLst/>
                <a:latin typeface="+mj-lt"/>
              </a:rPr>
              <a:t>Medications: Albuterol PRN</a:t>
            </a:r>
            <a:br>
              <a:rPr lang="en-US" sz="2000" b="0" i="0" u="none" strike="noStrike">
                <a:solidFill>
                  <a:schemeClr val="tx2"/>
                </a:solidFill>
                <a:effectLst/>
                <a:latin typeface="+mj-lt"/>
              </a:rPr>
            </a:br>
            <a:r>
              <a:rPr lang="en-US" sz="2000" b="0" i="0" u="none" strike="noStrike">
                <a:solidFill>
                  <a:schemeClr val="tx2"/>
                </a:solidFill>
                <a:effectLst/>
                <a:latin typeface="+mj-lt"/>
              </a:rPr>
              <a:t>NKDA </a:t>
            </a:r>
            <a:br>
              <a:rPr lang="en-US" sz="2000">
                <a:solidFill>
                  <a:schemeClr val="tx2"/>
                </a:solidFill>
                <a:latin typeface="+mj-lt"/>
              </a:rPr>
            </a:br>
            <a:r>
              <a:rPr lang="en-US" sz="2000">
                <a:solidFill>
                  <a:schemeClr val="tx2"/>
                </a:solidFill>
                <a:latin typeface="+mj-lt"/>
              </a:rPr>
              <a:t>Surgery: None </a:t>
            </a:r>
            <a:br>
              <a:rPr lang="en-US" sz="2000">
                <a:solidFill>
                  <a:schemeClr val="tx2"/>
                </a:solidFill>
                <a:latin typeface="+mj-lt"/>
              </a:rPr>
            </a:br>
            <a:r>
              <a:rPr lang="en-US" sz="2000">
                <a:solidFill>
                  <a:schemeClr val="tx2"/>
                </a:solidFill>
                <a:latin typeface="+mj-lt"/>
              </a:rPr>
              <a:t>Hospitalizations: None </a:t>
            </a:r>
            <a:br>
              <a:rPr lang="en-US" sz="2000" b="0" i="0" u="none" strike="noStrike">
                <a:solidFill>
                  <a:schemeClr val="tx2"/>
                </a:solidFill>
                <a:effectLst/>
                <a:latin typeface="+mj-lt"/>
              </a:rPr>
            </a:br>
            <a:r>
              <a:rPr lang="en-US" sz="2000" b="0" i="0" u="none" strike="noStrike">
                <a:solidFill>
                  <a:schemeClr val="tx2"/>
                </a:solidFill>
                <a:effectLst/>
                <a:latin typeface="+mj-lt"/>
              </a:rPr>
              <a:t>Family History: Hypertension and high cholesterol</a:t>
            </a:r>
            <a:br>
              <a:rPr lang="en-US" sz="2000" b="0" i="0" u="none" strike="noStrike">
                <a:solidFill>
                  <a:schemeClr val="tx2"/>
                </a:solidFill>
                <a:effectLst/>
                <a:latin typeface="+mj-lt"/>
              </a:rPr>
            </a:br>
            <a:r>
              <a:rPr lang="en-US" sz="2000" b="0" i="0" u="none" strike="noStrike">
                <a:solidFill>
                  <a:schemeClr val="tx2"/>
                </a:solidFill>
                <a:effectLst/>
                <a:latin typeface="+mj-lt"/>
              </a:rPr>
              <a:t>Social History: Lives at home w/ both parents</a:t>
            </a:r>
            <a:endParaRPr lang="en-US">
              <a:solidFill>
                <a:schemeClr val="tx2"/>
              </a:solidFill>
              <a:latin typeface="+mj-lt"/>
            </a:endParaRPr>
          </a:p>
        </p:txBody>
      </p:sp>
    </p:spTree>
    <p:extLst>
      <p:ext uri="{BB962C8B-B14F-4D97-AF65-F5344CB8AC3E}">
        <p14:creationId xmlns:p14="http://schemas.microsoft.com/office/powerpoint/2010/main" val="118491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A389C-9D3A-F8FA-F8B0-4B433B0D4C61}"/>
              </a:ext>
            </a:extLst>
          </p:cNvPr>
          <p:cNvSpPr>
            <a:spLocks noGrp="1"/>
          </p:cNvSpPr>
          <p:nvPr>
            <p:ph type="ctrTitle"/>
          </p:nvPr>
        </p:nvSpPr>
        <p:spPr>
          <a:xfrm>
            <a:off x="667659" y="608442"/>
            <a:ext cx="8211759" cy="690970"/>
          </a:xfrm>
        </p:spPr>
        <p:txBody>
          <a:bodyPr/>
          <a:lstStyle/>
          <a:p>
            <a:r>
              <a:rPr lang="en-US"/>
              <a:t>First – How do you feel about the BMI? </a:t>
            </a:r>
          </a:p>
        </p:txBody>
      </p:sp>
      <p:sp>
        <p:nvSpPr>
          <p:cNvPr id="5" name="TextBox 4">
            <a:extLst>
              <a:ext uri="{FF2B5EF4-FFF2-40B4-BE49-F238E27FC236}">
                <a16:creationId xmlns:a16="http://schemas.microsoft.com/office/drawing/2014/main" id="{FB56BE6E-F4B5-EA5F-BEFA-B4BA57CD0E49}"/>
              </a:ext>
            </a:extLst>
          </p:cNvPr>
          <p:cNvSpPr txBox="1"/>
          <p:nvPr/>
        </p:nvSpPr>
        <p:spPr>
          <a:xfrm>
            <a:off x="6096113" y="260685"/>
            <a:ext cx="3276600" cy="1200329"/>
          </a:xfrm>
          <a:prstGeom prst="rect">
            <a:avLst/>
          </a:prstGeom>
          <a:noFill/>
        </p:spPr>
        <p:txBody>
          <a:bodyPr wrap="square" rtlCol="0">
            <a:spAutoFit/>
          </a:bodyPr>
          <a:lstStyle/>
          <a:p>
            <a:r>
              <a:rPr lang="en-US" sz="3600">
                <a:solidFill>
                  <a:prstClr val="black"/>
                </a:solidFill>
                <a:latin typeface="Calibri"/>
              </a:rPr>
              <a:t>BMI=</a:t>
            </a:r>
          </a:p>
          <a:p>
            <a:r>
              <a:rPr lang="en-US" sz="3600">
                <a:solidFill>
                  <a:prstClr val="black"/>
                </a:solidFill>
                <a:latin typeface="Calibri"/>
              </a:rPr>
              <a:t>Weight/Height </a:t>
            </a:r>
            <a:r>
              <a:rPr lang="en-US" sz="3600" baseline="30000">
                <a:solidFill>
                  <a:prstClr val="black"/>
                </a:solidFill>
                <a:latin typeface="Calibri"/>
              </a:rPr>
              <a:t>2</a:t>
            </a:r>
          </a:p>
        </p:txBody>
      </p:sp>
      <p:pic>
        <p:nvPicPr>
          <p:cNvPr id="7" name="Picture 6">
            <a:extLst>
              <a:ext uri="{FF2B5EF4-FFF2-40B4-BE49-F238E27FC236}">
                <a16:creationId xmlns:a16="http://schemas.microsoft.com/office/drawing/2014/main" id="{9B5551F3-EF77-3F64-DF8F-483A3EC6A2F2}"/>
              </a:ext>
            </a:extLst>
          </p:cNvPr>
          <p:cNvPicPr>
            <a:picLocks noChangeAspect="1"/>
          </p:cNvPicPr>
          <p:nvPr/>
        </p:nvPicPr>
        <p:blipFill rotWithShape="1">
          <a:blip r:embed="rId3"/>
          <a:srcRect l="27170" t="17369" r="5476" b="5615"/>
          <a:stretch/>
        </p:blipFill>
        <p:spPr>
          <a:xfrm>
            <a:off x="1990008" y="1461014"/>
            <a:ext cx="8211759" cy="5281863"/>
          </a:xfrm>
          <a:prstGeom prst="rect">
            <a:avLst/>
          </a:prstGeom>
        </p:spPr>
      </p:pic>
    </p:spTree>
    <p:extLst>
      <p:ext uri="{BB962C8B-B14F-4D97-AF65-F5344CB8AC3E}">
        <p14:creationId xmlns:p14="http://schemas.microsoft.com/office/powerpoint/2010/main" val="343210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C76E-7DFA-0E6D-E747-6E2BADB486AA}"/>
              </a:ext>
            </a:extLst>
          </p:cNvPr>
          <p:cNvSpPr>
            <a:spLocks noGrp="1"/>
          </p:cNvSpPr>
          <p:nvPr>
            <p:ph type="ctrTitle"/>
          </p:nvPr>
        </p:nvSpPr>
        <p:spPr/>
        <p:txBody>
          <a:bodyPr/>
          <a:lstStyle/>
          <a:p>
            <a:r>
              <a:rPr lang="en-US"/>
              <a:t>Back to the exam room…</a:t>
            </a:r>
            <a:br>
              <a:rPr lang="en-US"/>
            </a:br>
            <a:r>
              <a:rPr lang="en-US">
                <a:solidFill>
                  <a:schemeClr val="tx2"/>
                </a:solidFill>
              </a:rPr>
              <a:t>A has class 1 obesity based on BMI </a:t>
            </a:r>
          </a:p>
        </p:txBody>
      </p:sp>
      <p:sp>
        <p:nvSpPr>
          <p:cNvPr id="3" name="Subtitle 2">
            <a:extLst>
              <a:ext uri="{FF2B5EF4-FFF2-40B4-BE49-F238E27FC236}">
                <a16:creationId xmlns:a16="http://schemas.microsoft.com/office/drawing/2014/main" id="{FEB7577C-EE0F-0496-E0A0-BEDE0E75DCA7}"/>
              </a:ext>
            </a:extLst>
          </p:cNvPr>
          <p:cNvSpPr>
            <a:spLocks noGrp="1"/>
          </p:cNvSpPr>
          <p:nvPr>
            <p:ph type="subTitle" idx="1"/>
          </p:nvPr>
        </p:nvSpPr>
        <p:spPr>
          <a:xfrm>
            <a:off x="667659" y="1583166"/>
            <a:ext cx="11351888" cy="5178581"/>
          </a:xfrm>
        </p:spPr>
        <p:txBody>
          <a:bodyPr>
            <a:normAutofit lnSpcReduction="10000"/>
          </a:bodyPr>
          <a:lstStyle/>
          <a:p>
            <a:pPr rtl="0">
              <a:spcBef>
                <a:spcPts val="1000"/>
              </a:spcBef>
              <a:spcAft>
                <a:spcPts val="0"/>
              </a:spcAft>
            </a:pPr>
            <a:r>
              <a:rPr lang="en-US" sz="1900" b="0" i="0" u="none" strike="noStrike">
                <a:solidFill>
                  <a:srgbClr val="000000"/>
                </a:solidFill>
                <a:effectLst/>
                <a:latin typeface="Calibri" panose="020F0502020204030204" pitchFamily="34" charset="0"/>
              </a:rPr>
              <a:t>Just like any encounter, ask if they have any concerns first…</a:t>
            </a:r>
            <a:endParaRPr lang="en-US" sz="1900" b="0">
              <a:effectLst/>
            </a:endParaRPr>
          </a:p>
          <a:p>
            <a:pPr rtl="0">
              <a:spcBef>
                <a:spcPts val="1000"/>
              </a:spcBef>
              <a:spcAft>
                <a:spcPts val="0"/>
              </a:spcAft>
            </a:pPr>
            <a:r>
              <a:rPr lang="en-US" sz="1900" b="0" i="0" u="none" strike="noStrike">
                <a:solidFill>
                  <a:srgbClr val="000000"/>
                </a:solidFill>
                <a:effectLst/>
                <a:latin typeface="Calibri" panose="020F0502020204030204" pitchFamily="34" charset="0"/>
              </a:rPr>
              <a:t>-maybe they bring it up</a:t>
            </a:r>
            <a:endParaRPr lang="en-US" sz="1900" b="0">
              <a:effectLst/>
            </a:endParaRPr>
          </a:p>
          <a:p>
            <a:pPr rtl="0">
              <a:spcBef>
                <a:spcPts val="1000"/>
              </a:spcBef>
              <a:spcAft>
                <a:spcPts val="0"/>
              </a:spcAft>
            </a:pPr>
            <a:r>
              <a:rPr lang="en-US" sz="1900" b="0" i="0" u="none" strike="noStrike">
                <a:solidFill>
                  <a:srgbClr val="000000"/>
                </a:solidFill>
                <a:effectLst/>
                <a:latin typeface="Calibri" panose="020F0502020204030204" pitchFamily="34" charset="0"/>
              </a:rPr>
              <a:t>-maybe something else is going on that eclipses that concern</a:t>
            </a:r>
            <a:endParaRPr lang="en-US" sz="1900" b="0">
              <a:effectLst/>
            </a:endParaRPr>
          </a:p>
          <a:p>
            <a:pPr rtl="0">
              <a:spcBef>
                <a:spcPts val="1000"/>
              </a:spcBef>
              <a:spcAft>
                <a:spcPts val="0"/>
              </a:spcAft>
            </a:pPr>
            <a:r>
              <a:rPr lang="en-US" sz="1900" b="0" i="0" u="none" strike="noStrike">
                <a:solidFill>
                  <a:srgbClr val="000000"/>
                </a:solidFill>
                <a:effectLst/>
                <a:latin typeface="Calibri" panose="020F0502020204030204" pitchFamily="34" charset="0"/>
              </a:rPr>
              <a:t>For new patients gauge if this is something that has come up before </a:t>
            </a:r>
            <a:endParaRPr lang="en-US" sz="1900" b="0">
              <a:effectLst/>
            </a:endParaRPr>
          </a:p>
          <a:p>
            <a:pPr rtl="0">
              <a:spcBef>
                <a:spcPts val="1000"/>
              </a:spcBef>
              <a:spcAft>
                <a:spcPts val="0"/>
              </a:spcAft>
            </a:pPr>
            <a:br>
              <a:rPr lang="en-US" sz="1900" b="0">
                <a:effectLst/>
              </a:rPr>
            </a:br>
            <a:r>
              <a:rPr lang="en-US" sz="1900" b="0" i="0" u="none" strike="noStrike">
                <a:solidFill>
                  <a:srgbClr val="000000"/>
                </a:solidFill>
                <a:effectLst/>
                <a:latin typeface="Calibri" panose="020F0502020204030204" pitchFamily="34" charset="0"/>
              </a:rPr>
              <a:t>Starting the conversation…</a:t>
            </a:r>
            <a:endParaRPr lang="en-US" sz="1900" b="0">
              <a:effectLst/>
            </a:endParaRPr>
          </a:p>
          <a:p>
            <a:pPr rtl="0">
              <a:spcBef>
                <a:spcPts val="1000"/>
              </a:spcBef>
              <a:spcAft>
                <a:spcPts val="0"/>
              </a:spcAft>
            </a:pPr>
            <a:r>
              <a:rPr lang="en-US" sz="1900" b="0" i="0" u="none" strike="noStrike">
                <a:solidFill>
                  <a:srgbClr val="000000"/>
                </a:solidFill>
                <a:effectLst/>
                <a:latin typeface="Calibri" panose="020F0502020204030204" pitchFamily="34" charset="0"/>
              </a:rPr>
              <a:t>Ask permission</a:t>
            </a:r>
            <a:endParaRPr lang="en-US" sz="1900" b="0">
              <a:effectLst/>
            </a:endParaRPr>
          </a:p>
          <a:p>
            <a:pPr rtl="0">
              <a:spcBef>
                <a:spcPts val="1000"/>
              </a:spcBef>
              <a:spcAft>
                <a:spcPts val="0"/>
              </a:spcAft>
            </a:pPr>
            <a:r>
              <a:rPr lang="en-US" sz="1900" b="0" i="0" u="none" strike="noStrike">
                <a:solidFill>
                  <a:srgbClr val="000000"/>
                </a:solidFill>
                <a:effectLst/>
                <a:latin typeface="Calibri" panose="020F0502020204030204" pitchFamily="34" charset="0"/>
              </a:rPr>
              <a:t>Avoid stigmatizing terms like “fat” and “obese” </a:t>
            </a:r>
            <a:endParaRPr lang="en-US" sz="1900" b="0">
              <a:effectLst/>
            </a:endParaRPr>
          </a:p>
          <a:p>
            <a:pPr rtl="0">
              <a:spcBef>
                <a:spcPts val="1000"/>
              </a:spcBef>
              <a:spcAft>
                <a:spcPts val="0"/>
              </a:spcAft>
            </a:pPr>
            <a:r>
              <a:rPr lang="en-US" sz="1900" b="0" i="0" u="none" strike="noStrike">
                <a:solidFill>
                  <a:srgbClr val="000000"/>
                </a:solidFill>
                <a:effectLst/>
                <a:latin typeface="Calibri" panose="020F0502020204030204" pitchFamily="34" charset="0"/>
              </a:rPr>
              <a:t>Mention it as a routine part of care </a:t>
            </a:r>
          </a:p>
          <a:p>
            <a:pPr rtl="0">
              <a:spcBef>
                <a:spcPts val="1000"/>
              </a:spcBef>
              <a:spcAft>
                <a:spcPts val="0"/>
              </a:spcAft>
            </a:pPr>
            <a:r>
              <a:rPr lang="en-US" sz="1800" i="1">
                <a:solidFill>
                  <a:srgbClr val="000000"/>
                </a:solidFill>
                <a:latin typeface="Calibri" panose="020F0502020204030204" pitchFamily="34" charset="0"/>
              </a:rPr>
              <a:t>Example:</a:t>
            </a:r>
          </a:p>
          <a:p>
            <a:pPr rtl="0">
              <a:spcBef>
                <a:spcPts val="1000"/>
              </a:spcBef>
              <a:spcAft>
                <a:spcPts val="0"/>
              </a:spcAft>
            </a:pPr>
            <a:r>
              <a:rPr lang="en-US" sz="1800" i="1">
                <a:solidFill>
                  <a:srgbClr val="000000"/>
                </a:solidFill>
                <a:latin typeface="Calibri" panose="020F0502020204030204" pitchFamily="34" charset="0"/>
              </a:rPr>
              <a:t>This is just one dot on my growth chart so I don’t know if this number has gone up, down, or stayed the same from her last check up. Can I ask you some more questions about the pattern of her weight gain? </a:t>
            </a:r>
          </a:p>
          <a:p>
            <a:br>
              <a:rPr lang="en-US"/>
            </a:br>
            <a:endParaRPr lang="en-US"/>
          </a:p>
        </p:txBody>
      </p:sp>
      <p:pic>
        <p:nvPicPr>
          <p:cNvPr id="4" name="Picture 3">
            <a:extLst>
              <a:ext uri="{FF2B5EF4-FFF2-40B4-BE49-F238E27FC236}">
                <a16:creationId xmlns:a16="http://schemas.microsoft.com/office/drawing/2014/main" id="{7DA82B37-C802-086B-9A1D-AAE21D77B171}"/>
              </a:ext>
            </a:extLst>
          </p:cNvPr>
          <p:cNvPicPr>
            <a:picLocks noChangeAspect="1"/>
          </p:cNvPicPr>
          <p:nvPr/>
        </p:nvPicPr>
        <p:blipFill>
          <a:blip r:embed="rId3"/>
          <a:stretch>
            <a:fillRect/>
          </a:stretch>
        </p:blipFill>
        <p:spPr>
          <a:xfrm>
            <a:off x="7615830" y="1703482"/>
            <a:ext cx="4257427" cy="2839704"/>
          </a:xfrm>
          <a:prstGeom prst="rect">
            <a:avLst/>
          </a:prstGeom>
        </p:spPr>
      </p:pic>
    </p:spTree>
    <p:extLst>
      <p:ext uri="{BB962C8B-B14F-4D97-AF65-F5344CB8AC3E}">
        <p14:creationId xmlns:p14="http://schemas.microsoft.com/office/powerpoint/2010/main" val="120972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3A64-CB16-419B-C442-548C7C18DC0A}"/>
              </a:ext>
            </a:extLst>
          </p:cNvPr>
          <p:cNvSpPr>
            <a:spLocks noGrp="1"/>
          </p:cNvSpPr>
          <p:nvPr>
            <p:ph type="title"/>
          </p:nvPr>
        </p:nvSpPr>
        <p:spPr>
          <a:xfrm>
            <a:off x="572493" y="238539"/>
            <a:ext cx="11047013" cy="1434415"/>
          </a:xfrm>
        </p:spPr>
        <p:txBody>
          <a:bodyPr vert="horz" lIns="91440" tIns="45720" rIns="91440" bIns="45720" rtlCol="0" anchor="b">
            <a:normAutofit/>
          </a:bodyPr>
          <a:lstStyle/>
          <a:p>
            <a:pPr algn="l">
              <a:lnSpc>
                <a:spcPct val="90000"/>
              </a:lnSpc>
            </a:pPr>
            <a:r>
              <a:rPr lang="en-US" sz="2200"/>
              <a:t>It can be challenging to bring up!</a:t>
            </a:r>
            <a:br>
              <a:rPr lang="en-US" sz="2200"/>
            </a:br>
            <a:r>
              <a:rPr lang="en-US" sz="2200"/>
              <a:t>Make sure YOU feel comfortable bringing it up in a non-judgmental/non-stigmatizing way, that’s the most important first step  </a:t>
            </a:r>
            <a:br>
              <a:rPr lang="en-US" sz="2200"/>
            </a:br>
            <a:r>
              <a:rPr lang="en-US" sz="2200"/>
              <a:t> </a:t>
            </a:r>
          </a:p>
        </p:txBody>
      </p:sp>
      <p:pic>
        <p:nvPicPr>
          <p:cNvPr id="3" name="Picture 2">
            <a:extLst>
              <a:ext uri="{FF2B5EF4-FFF2-40B4-BE49-F238E27FC236}">
                <a16:creationId xmlns:a16="http://schemas.microsoft.com/office/drawing/2014/main" id="{85C1F9A7-8758-75F4-194C-BE02044303E2}"/>
              </a:ext>
            </a:extLst>
          </p:cNvPr>
          <p:cNvPicPr>
            <a:picLocks noChangeAspect="1"/>
          </p:cNvPicPr>
          <p:nvPr/>
        </p:nvPicPr>
        <p:blipFill rotWithShape="1">
          <a:blip r:embed="rId3"/>
          <a:srcRect l="3290" r="2450"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p:spPr>
      </p:pic>
      <p:sp>
        <p:nvSpPr>
          <p:cNvPr id="6" name="TextBox 5">
            <a:extLst>
              <a:ext uri="{FF2B5EF4-FFF2-40B4-BE49-F238E27FC236}">
                <a16:creationId xmlns:a16="http://schemas.microsoft.com/office/drawing/2014/main" id="{1780DB08-EBCE-C539-C1C9-73210C76799A}"/>
              </a:ext>
            </a:extLst>
          </p:cNvPr>
          <p:cNvSpPr txBox="1"/>
          <p:nvPr/>
        </p:nvSpPr>
        <p:spPr>
          <a:xfrm>
            <a:off x="4905955" y="2071316"/>
            <a:ext cx="6713552" cy="4114800"/>
          </a:xfrm>
          <a:prstGeom prst="rect">
            <a:avLst/>
          </a:prstGeom>
        </p:spPr>
        <p:txBody>
          <a:bodyPr vert="horz" lIns="91440" tIns="45720" rIns="91440" bIns="45720" rtlCol="0" anchor="t">
            <a:normAutofit/>
          </a:bodyPr>
          <a:lstStyle/>
          <a:p>
            <a:pPr indent="-228600">
              <a:lnSpc>
                <a:spcPct val="90000"/>
              </a:lnSpc>
              <a:spcBef>
                <a:spcPct val="20000"/>
              </a:spcBef>
              <a:buFont typeface="Arial" panose="020B0604020202020204" pitchFamily="34" charset="0"/>
              <a:buChar char="•"/>
            </a:pPr>
            <a:r>
              <a:rPr lang="en-US" sz="2000" dirty="0"/>
              <a:t>It can be difficult to talk about weight and address it in kids</a:t>
            </a:r>
          </a:p>
          <a:p>
            <a:pPr indent="-228600">
              <a:lnSpc>
                <a:spcPct val="90000"/>
              </a:lnSpc>
              <a:spcBef>
                <a:spcPct val="20000"/>
              </a:spcBef>
              <a:buFont typeface="Arial" panose="020B0604020202020204" pitchFamily="34" charset="0"/>
              <a:buChar char="•"/>
            </a:pPr>
            <a:r>
              <a:rPr lang="en-US" sz="2000" dirty="0"/>
              <a:t>Multiple contributors to weight</a:t>
            </a:r>
          </a:p>
          <a:p>
            <a:pPr indent="-228600">
              <a:lnSpc>
                <a:spcPct val="90000"/>
              </a:lnSpc>
              <a:spcBef>
                <a:spcPct val="20000"/>
              </a:spcBef>
              <a:buFont typeface="Arial" panose="020B0604020202020204" pitchFamily="34" charset="0"/>
              <a:buChar char="•"/>
            </a:pPr>
            <a:r>
              <a:rPr lang="en-US" sz="2000" dirty="0"/>
              <a:t>Weight stigma</a:t>
            </a:r>
          </a:p>
          <a:p>
            <a:pPr indent="-228600">
              <a:lnSpc>
                <a:spcPct val="90000"/>
              </a:lnSpc>
              <a:spcBef>
                <a:spcPct val="20000"/>
              </a:spcBef>
              <a:buFont typeface="Arial" panose="020B0604020202020204" pitchFamily="34" charset="0"/>
              <a:buChar char="•"/>
            </a:pPr>
            <a:r>
              <a:rPr lang="en-US" sz="2000" dirty="0"/>
              <a:t>Embedded in multiple food environments</a:t>
            </a:r>
          </a:p>
          <a:p>
            <a:pPr indent="-228600">
              <a:lnSpc>
                <a:spcPct val="90000"/>
              </a:lnSpc>
              <a:spcBef>
                <a:spcPct val="20000"/>
              </a:spcBef>
              <a:buFont typeface="Arial" panose="020B0604020202020204" pitchFamily="34" charset="0"/>
              <a:buChar char="•"/>
            </a:pPr>
            <a:r>
              <a:rPr lang="en-US" sz="2000" dirty="0"/>
              <a:t>Developmental stage of child</a:t>
            </a:r>
          </a:p>
          <a:p>
            <a:pPr indent="-228600">
              <a:lnSpc>
                <a:spcPct val="90000"/>
              </a:lnSpc>
              <a:spcBef>
                <a:spcPct val="20000"/>
              </a:spcBef>
              <a:buFont typeface="Arial" panose="020B0604020202020204" pitchFamily="34" charset="0"/>
              <a:buChar char="•"/>
            </a:pPr>
            <a:r>
              <a:rPr lang="en-US" sz="2000" dirty="0"/>
              <a:t>And so on…</a:t>
            </a:r>
          </a:p>
          <a:p>
            <a:pPr indent="-228600">
              <a:lnSpc>
                <a:spcPct val="90000"/>
              </a:lnSpc>
              <a:spcBef>
                <a:spcPct val="20000"/>
              </a:spcBef>
              <a:buFont typeface="Arial" panose="020B0604020202020204" pitchFamily="34" charset="0"/>
              <a:buChar char="•"/>
            </a:pPr>
            <a:endParaRPr lang="en-US" sz="2000" dirty="0"/>
          </a:p>
          <a:p>
            <a:pPr indent="-228600">
              <a:lnSpc>
                <a:spcPct val="90000"/>
              </a:lnSpc>
              <a:spcBef>
                <a:spcPct val="20000"/>
              </a:spcBef>
              <a:buFont typeface="Arial" panose="020B0604020202020204" pitchFamily="34" charset="0"/>
              <a:buChar char="•"/>
            </a:pPr>
            <a:r>
              <a:rPr lang="en-US" sz="2000" dirty="0"/>
              <a:t>For most patient’s the initial discussion can avoid speaking specifically about weight if you or the family are not comfortable with that discussion…</a:t>
            </a:r>
          </a:p>
          <a:p>
            <a:pPr indent="-228600">
              <a:lnSpc>
                <a:spcPct val="90000"/>
              </a:lnSpc>
              <a:spcBef>
                <a:spcPct val="20000"/>
              </a:spcBef>
              <a:buFont typeface="Arial" panose="020B0604020202020204" pitchFamily="34" charset="0"/>
              <a:buChar char="•"/>
            </a:pPr>
            <a:r>
              <a:rPr lang="en-US" sz="2000" dirty="0"/>
              <a:t>Make sure questions about eating/drinking patterns and physical activity are EQUAL for ALL PATIENTS </a:t>
            </a:r>
          </a:p>
        </p:txBody>
      </p:sp>
    </p:spTree>
    <p:extLst>
      <p:ext uri="{BB962C8B-B14F-4D97-AF65-F5344CB8AC3E}">
        <p14:creationId xmlns:p14="http://schemas.microsoft.com/office/powerpoint/2010/main" val="194264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C76E-7DFA-0E6D-E747-6E2BADB486AA}"/>
              </a:ext>
            </a:extLst>
          </p:cNvPr>
          <p:cNvSpPr>
            <a:spLocks noGrp="1"/>
          </p:cNvSpPr>
          <p:nvPr>
            <p:ph type="ctrTitle"/>
          </p:nvPr>
        </p:nvSpPr>
        <p:spPr>
          <a:xfrm>
            <a:off x="348916" y="986589"/>
            <a:ext cx="10888579" cy="1142999"/>
          </a:xfrm>
        </p:spPr>
        <p:txBody>
          <a:bodyPr>
            <a:normAutofit fontScale="90000"/>
          </a:bodyPr>
          <a:lstStyle/>
          <a:p>
            <a:r>
              <a:rPr lang="en-US" sz="2000" dirty="0">
                <a:solidFill>
                  <a:schemeClr val="tx2"/>
                </a:solidFill>
              </a:rPr>
              <a:t>Mom says that she has always been “big” but they have noticed a lot of weight gain this past year with their recent move and a lot of changes at home. </a:t>
            </a:r>
            <a:br>
              <a:rPr lang="en-US" sz="2000" dirty="0">
                <a:solidFill>
                  <a:schemeClr val="tx2"/>
                </a:solidFill>
              </a:rPr>
            </a:br>
            <a:endParaRPr lang="en-US" sz="2000" dirty="0">
              <a:solidFill>
                <a:schemeClr val="tx2"/>
              </a:solidFill>
            </a:endParaRPr>
          </a:p>
        </p:txBody>
      </p:sp>
      <p:sp>
        <p:nvSpPr>
          <p:cNvPr id="3" name="Subtitle 2">
            <a:extLst>
              <a:ext uri="{FF2B5EF4-FFF2-40B4-BE49-F238E27FC236}">
                <a16:creationId xmlns:a16="http://schemas.microsoft.com/office/drawing/2014/main" id="{FEB7577C-EE0F-0496-E0A0-BEDE0E75DCA7}"/>
              </a:ext>
            </a:extLst>
          </p:cNvPr>
          <p:cNvSpPr>
            <a:spLocks noGrp="1"/>
          </p:cNvSpPr>
          <p:nvPr>
            <p:ph type="subTitle" idx="1"/>
          </p:nvPr>
        </p:nvSpPr>
        <p:spPr>
          <a:xfrm>
            <a:off x="158416" y="1691014"/>
            <a:ext cx="11875168" cy="4920540"/>
          </a:xfrm>
        </p:spPr>
        <p:txBody>
          <a:bodyPr>
            <a:normAutofit fontScale="92500" lnSpcReduction="10000"/>
          </a:bodyPr>
          <a:lstStyle/>
          <a:p>
            <a:endParaRPr lang="en-US" sz="2000" dirty="0">
              <a:solidFill>
                <a:schemeClr val="tx2"/>
              </a:solidFill>
            </a:endParaRPr>
          </a:p>
          <a:p>
            <a:r>
              <a:rPr lang="en-US" sz="2000" dirty="0">
                <a:solidFill>
                  <a:schemeClr val="tx2"/>
                </a:solidFill>
              </a:rPr>
              <a:t>Additional Pertinent History: </a:t>
            </a:r>
          </a:p>
          <a:p>
            <a:r>
              <a:rPr lang="en-US" sz="2000" dirty="0">
                <a:solidFill>
                  <a:schemeClr val="tx2"/>
                </a:solidFill>
              </a:rPr>
              <a:t>Birth History – Mother reports GDM, birth weight 9lbs 2oz; breast fed well as an infant, no NICU stay </a:t>
            </a:r>
          </a:p>
          <a:p>
            <a:r>
              <a:rPr lang="en-US" sz="2000" dirty="0">
                <a:solidFill>
                  <a:schemeClr val="tx2"/>
                </a:solidFill>
              </a:rPr>
              <a:t>Development – Normal development, met all milestones, does well in school, on honor roll</a:t>
            </a:r>
          </a:p>
          <a:p>
            <a:r>
              <a:rPr lang="en-US" sz="2000" dirty="0">
                <a:solidFill>
                  <a:schemeClr val="tx2"/>
                </a:solidFill>
              </a:rPr>
              <a:t>Fam </a:t>
            </a:r>
            <a:r>
              <a:rPr lang="en-US" sz="2000" dirty="0" err="1">
                <a:solidFill>
                  <a:schemeClr val="tx2"/>
                </a:solidFill>
              </a:rPr>
              <a:t>Hx</a:t>
            </a:r>
            <a:r>
              <a:rPr lang="en-US" sz="2000" dirty="0">
                <a:solidFill>
                  <a:schemeClr val="tx2"/>
                </a:solidFill>
              </a:rPr>
              <a:t> – Mother reports she and As father are “overweight”, dad takes cholesterol medication. Paternal grandfather had an MI at 56</a:t>
            </a:r>
          </a:p>
          <a:p>
            <a:r>
              <a:rPr lang="en-US" sz="2000" dirty="0">
                <a:solidFill>
                  <a:schemeClr val="tx2"/>
                </a:solidFill>
              </a:rPr>
              <a:t>Social </a:t>
            </a:r>
            <a:r>
              <a:rPr lang="en-US" sz="2000" dirty="0" err="1">
                <a:solidFill>
                  <a:schemeClr val="tx2"/>
                </a:solidFill>
              </a:rPr>
              <a:t>Hx</a:t>
            </a:r>
            <a:r>
              <a:rPr lang="en-US" sz="2000" dirty="0">
                <a:solidFill>
                  <a:schemeClr val="tx2"/>
                </a:solidFill>
              </a:rPr>
              <a:t> – Lives with both parents and brother, father lost his job last year and took another job in this area so they recently had to move, mom now looking for work here</a:t>
            </a:r>
            <a:br>
              <a:rPr lang="en-US" sz="2000" dirty="0">
                <a:solidFill>
                  <a:schemeClr val="tx2"/>
                </a:solidFill>
              </a:rPr>
            </a:br>
            <a:r>
              <a:rPr lang="en-US" sz="2000" dirty="0">
                <a:solidFill>
                  <a:schemeClr val="tx2"/>
                </a:solidFill>
              </a:rPr>
              <a:t>- on your office food insecurity screener they identify “sometimes food runs out before I get money to buy more” </a:t>
            </a:r>
          </a:p>
          <a:p>
            <a:r>
              <a:rPr lang="en-US" sz="2000" dirty="0">
                <a:solidFill>
                  <a:schemeClr val="tx2"/>
                </a:solidFill>
              </a:rPr>
              <a:t>In 5</a:t>
            </a:r>
            <a:r>
              <a:rPr lang="en-US" sz="2000" baseline="30000" dirty="0">
                <a:solidFill>
                  <a:schemeClr val="tx2"/>
                </a:solidFill>
              </a:rPr>
              <a:t>th</a:t>
            </a:r>
            <a:r>
              <a:rPr lang="en-US" sz="2000" dirty="0">
                <a:solidFill>
                  <a:schemeClr val="tx2"/>
                </a:solidFill>
              </a:rPr>
              <a:t> grade, on honor roll</a:t>
            </a:r>
          </a:p>
          <a:p>
            <a:r>
              <a:rPr lang="en-US" sz="2000" dirty="0">
                <a:solidFill>
                  <a:schemeClr val="tx2"/>
                </a:solidFill>
              </a:rPr>
              <a:t>No structured activities, states she enjoys art and would like to take art class. Little physical activity. </a:t>
            </a:r>
          </a:p>
          <a:p>
            <a:r>
              <a:rPr lang="en-US" sz="2000" dirty="0">
                <a:solidFill>
                  <a:schemeClr val="tx2"/>
                </a:solidFill>
              </a:rPr>
              <a:t>Mental Health – PHQ9 screener = 4 (indicated feeling down/depressed several days (1), overeating more than half the days (2), trouble concentrating several days (1)</a:t>
            </a:r>
          </a:p>
          <a:p>
            <a:r>
              <a:rPr lang="en-US" sz="2000" dirty="0">
                <a:solidFill>
                  <a:schemeClr val="tx2"/>
                </a:solidFill>
              </a:rPr>
              <a:t>ROS - +knee pain after running in PE, occasional headaches  (mild afternoon headaches, no red flag symptoms) </a:t>
            </a:r>
          </a:p>
          <a:p>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209678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B77A-4BB7-D5CD-536A-3C737A7ADC2F}"/>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en-US" kern="1200">
                <a:latin typeface="+mj-lt"/>
                <a:ea typeface="+mj-ea"/>
                <a:cs typeface="+mj-cs"/>
              </a:rPr>
              <a:t>What jumps out?  </a:t>
            </a:r>
          </a:p>
        </p:txBody>
      </p:sp>
      <p:sp>
        <p:nvSpPr>
          <p:cNvPr id="8" name="TextBox 7">
            <a:extLst>
              <a:ext uri="{FF2B5EF4-FFF2-40B4-BE49-F238E27FC236}">
                <a16:creationId xmlns:a16="http://schemas.microsoft.com/office/drawing/2014/main" id="{DD8034C7-8848-0F33-42D8-43CAD8359631}"/>
              </a:ext>
            </a:extLst>
          </p:cNvPr>
          <p:cNvSpPr txBox="1"/>
          <p:nvPr/>
        </p:nvSpPr>
        <p:spPr>
          <a:xfrm>
            <a:off x="6197600" y="1600201"/>
            <a:ext cx="5384800" cy="4525963"/>
          </a:xfrm>
          <a:prstGeom prst="rect">
            <a:avLst/>
          </a:prstGeom>
        </p:spPr>
        <p:txBody>
          <a:bodyPr vert="horz" lIns="91440" tIns="45720" rIns="91440" bIns="45720" rtlCol="0">
            <a:normAutofit/>
          </a:bodyPr>
          <a:lstStyle/>
          <a:p>
            <a:pPr>
              <a:spcBef>
                <a:spcPct val="20000"/>
              </a:spcBef>
              <a:buFont typeface="Arial" panose="020B0604020202020204" pitchFamily="34" charset="0"/>
            </a:pPr>
            <a:endParaRPr lang="en-US" sz="2800"/>
          </a:p>
          <a:p>
            <a:pPr>
              <a:spcBef>
                <a:spcPct val="20000"/>
              </a:spcBef>
              <a:buFont typeface="Arial" panose="020B0604020202020204" pitchFamily="34" charset="0"/>
            </a:pPr>
            <a:r>
              <a:rPr lang="en-US" sz="2800"/>
              <a:t>DO NO HARM</a:t>
            </a:r>
          </a:p>
          <a:p>
            <a:pPr>
              <a:spcBef>
                <a:spcPct val="20000"/>
              </a:spcBef>
              <a:buFont typeface="Arial" panose="020B0604020202020204" pitchFamily="34" charset="0"/>
            </a:pPr>
            <a:r>
              <a:rPr lang="en-US" sz="2800"/>
              <a:t>Eating disorders and obesity have a bi-directional impact and should be screened for in all patients where eating behaviors and weight are being discussed </a:t>
            </a:r>
          </a:p>
        </p:txBody>
      </p:sp>
      <p:graphicFrame>
        <p:nvGraphicFramePr>
          <p:cNvPr id="12" name="TextBox 6">
            <a:extLst>
              <a:ext uri="{FF2B5EF4-FFF2-40B4-BE49-F238E27FC236}">
                <a16:creationId xmlns:a16="http://schemas.microsoft.com/office/drawing/2014/main" id="{B6025DC3-749D-9E7C-B3F0-DCBEC8C06AE6}"/>
              </a:ext>
            </a:extLst>
          </p:cNvPr>
          <p:cNvGraphicFramePr/>
          <p:nvPr/>
        </p:nvGraphicFramePr>
        <p:xfrm>
          <a:off x="609600" y="1600201"/>
          <a:ext cx="538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45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B07A1C-7DA5-CE66-4CF4-527BBC451E4D}"/>
              </a:ext>
            </a:extLst>
          </p:cNvPr>
          <p:cNvSpPr txBox="1"/>
          <p:nvPr/>
        </p:nvSpPr>
        <p:spPr>
          <a:xfrm>
            <a:off x="1167063" y="1203158"/>
            <a:ext cx="4716379" cy="4524315"/>
          </a:xfrm>
          <a:prstGeom prst="rect">
            <a:avLst/>
          </a:prstGeom>
          <a:noFill/>
        </p:spPr>
        <p:txBody>
          <a:bodyPr wrap="square" rtlCol="0">
            <a:spAutoFit/>
          </a:bodyPr>
          <a:lstStyle/>
          <a:p>
            <a:r>
              <a:rPr lang="en-US"/>
              <a:t>Eating Disorder Screen for Primary Care (ESP) </a:t>
            </a:r>
          </a:p>
          <a:p>
            <a:pPr marL="342900" indent="-342900">
              <a:buAutoNum type="arabicPeriod"/>
            </a:pPr>
            <a:r>
              <a:rPr lang="en-US"/>
              <a:t>Are you satisfied with your eating patterns? </a:t>
            </a:r>
          </a:p>
          <a:p>
            <a:pPr marL="342900" indent="-342900">
              <a:buAutoNum type="arabicPeriod"/>
            </a:pPr>
            <a:r>
              <a:rPr lang="en-US"/>
              <a:t>Do you ever eat in secret? </a:t>
            </a:r>
          </a:p>
          <a:p>
            <a:pPr marL="342900" indent="-342900">
              <a:buAutoNum type="arabicPeriod"/>
            </a:pPr>
            <a:r>
              <a:rPr lang="en-US"/>
              <a:t>Does your weight affect the way you feel about yourself? </a:t>
            </a:r>
          </a:p>
          <a:p>
            <a:pPr marL="342900" indent="-342900">
              <a:buAutoNum type="arabicPeriod"/>
            </a:pPr>
            <a:r>
              <a:rPr lang="en-US"/>
              <a:t>Have any members of your family suffered with an eating disorder? </a:t>
            </a:r>
          </a:p>
          <a:p>
            <a:pPr marL="342900" indent="-342900">
              <a:buAutoNum type="arabicPeriod"/>
            </a:pPr>
            <a:r>
              <a:rPr lang="en-US"/>
              <a:t>Do you currently suffer with, or have you ever suffered in the past, with an eating disorder? </a:t>
            </a:r>
          </a:p>
          <a:p>
            <a:r>
              <a:rPr lang="en-US"/>
              <a:t>• A ‘no’ to question 1 is classified as an abnormal response</a:t>
            </a:r>
          </a:p>
          <a:p>
            <a:r>
              <a:rPr lang="en-US"/>
              <a:t>• A ‘yes’ to questions 2-5 is classified as an abnormal response </a:t>
            </a:r>
          </a:p>
          <a:p>
            <a:r>
              <a:rPr lang="en-US"/>
              <a:t>• Any abnormal response indicates that the client needs further assessment</a:t>
            </a:r>
          </a:p>
        </p:txBody>
      </p:sp>
      <p:sp>
        <p:nvSpPr>
          <p:cNvPr id="6" name="TextBox 5">
            <a:extLst>
              <a:ext uri="{FF2B5EF4-FFF2-40B4-BE49-F238E27FC236}">
                <a16:creationId xmlns:a16="http://schemas.microsoft.com/office/drawing/2014/main" id="{29188D30-1302-B630-6B3F-B0F9D2A5B06A}"/>
              </a:ext>
            </a:extLst>
          </p:cNvPr>
          <p:cNvSpPr txBox="1"/>
          <p:nvPr/>
        </p:nvSpPr>
        <p:spPr>
          <a:xfrm>
            <a:off x="6930189" y="1018492"/>
            <a:ext cx="3958389" cy="369332"/>
          </a:xfrm>
          <a:prstGeom prst="rect">
            <a:avLst/>
          </a:prstGeom>
          <a:noFill/>
        </p:spPr>
        <p:txBody>
          <a:bodyPr wrap="square" rtlCol="0">
            <a:spAutoFit/>
          </a:bodyPr>
          <a:lstStyle/>
          <a:p>
            <a:r>
              <a:rPr lang="en-US"/>
              <a:t>Binge Eating Disorder Screener - 7</a:t>
            </a:r>
          </a:p>
        </p:txBody>
      </p:sp>
      <p:pic>
        <p:nvPicPr>
          <p:cNvPr id="8" name="Picture 7">
            <a:extLst>
              <a:ext uri="{FF2B5EF4-FFF2-40B4-BE49-F238E27FC236}">
                <a16:creationId xmlns:a16="http://schemas.microsoft.com/office/drawing/2014/main" id="{23CDF401-49EF-3EB5-9BB6-65019AC98513}"/>
              </a:ext>
            </a:extLst>
          </p:cNvPr>
          <p:cNvPicPr>
            <a:picLocks noChangeAspect="1"/>
          </p:cNvPicPr>
          <p:nvPr/>
        </p:nvPicPr>
        <p:blipFill rotWithShape="1">
          <a:blip r:embed="rId3"/>
          <a:srcRect l="63624" t="17509" r="3284" b="5451"/>
          <a:stretch/>
        </p:blipFill>
        <p:spPr>
          <a:xfrm>
            <a:off x="6701589" y="1447982"/>
            <a:ext cx="4042610" cy="5293895"/>
          </a:xfrm>
          <a:prstGeom prst="rect">
            <a:avLst/>
          </a:prstGeom>
        </p:spPr>
      </p:pic>
    </p:spTree>
    <p:extLst>
      <p:ext uri="{BB962C8B-B14F-4D97-AF65-F5344CB8AC3E}">
        <p14:creationId xmlns:p14="http://schemas.microsoft.com/office/powerpoint/2010/main" val="1885574451"/>
      </p:ext>
    </p:extLst>
  </p:cSld>
  <p:clrMapOvr>
    <a:masterClrMapping/>
  </p:clrMapOvr>
</p:sld>
</file>

<file path=ppt/theme/theme1.xml><?xml version="1.0" encoding="utf-8"?>
<a:theme xmlns:a="http://schemas.openxmlformats.org/drawingml/2006/main" name="2_Office Theme">
  <a:themeElements>
    <a:clrScheme name="PHN Color Palette">
      <a:dk1>
        <a:srgbClr val="414142"/>
      </a:dk1>
      <a:lt1>
        <a:srgbClr val="FFFFFF"/>
      </a:lt1>
      <a:dk2>
        <a:srgbClr val="44546A"/>
      </a:dk2>
      <a:lt2>
        <a:srgbClr val="E7E6E6"/>
      </a:lt2>
      <a:accent1>
        <a:srgbClr val="0841A1"/>
      </a:accent1>
      <a:accent2>
        <a:srgbClr val="DA2823"/>
      </a:accent2>
      <a:accent3>
        <a:srgbClr val="414142"/>
      </a:accent3>
      <a:accent4>
        <a:srgbClr val="97C0E5"/>
      </a:accent4>
      <a:accent5>
        <a:srgbClr val="FDC33B"/>
      </a:accent5>
      <a:accent6>
        <a:srgbClr val="EB8A23"/>
      </a:accent6>
      <a:hlink>
        <a:srgbClr val="0841A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PHN Color Palette">
      <a:dk1>
        <a:srgbClr val="414142"/>
      </a:dk1>
      <a:lt1>
        <a:srgbClr val="FFFFFF"/>
      </a:lt1>
      <a:dk2>
        <a:srgbClr val="44546A"/>
      </a:dk2>
      <a:lt2>
        <a:srgbClr val="E7E6E6"/>
      </a:lt2>
      <a:accent1>
        <a:srgbClr val="0841A1"/>
      </a:accent1>
      <a:accent2>
        <a:srgbClr val="DA2823"/>
      </a:accent2>
      <a:accent3>
        <a:srgbClr val="414142"/>
      </a:accent3>
      <a:accent4>
        <a:srgbClr val="97C0E5"/>
      </a:accent4>
      <a:accent5>
        <a:srgbClr val="FDC33B"/>
      </a:accent5>
      <a:accent6>
        <a:srgbClr val="EB8A23"/>
      </a:accent6>
      <a:hlink>
        <a:srgbClr val="0841A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0DD3BEB0E7CF4A9668F94BF8ADA967" ma:contentTypeVersion="15" ma:contentTypeDescription="Create a new document." ma:contentTypeScope="" ma:versionID="5a32bc6eab6af307a004419a7e15e35a">
  <xsd:schema xmlns:xsd="http://www.w3.org/2001/XMLSchema" xmlns:xs="http://www.w3.org/2001/XMLSchema" xmlns:p="http://schemas.microsoft.com/office/2006/metadata/properties" xmlns:ns2="f95f2d21-9104-4e39-9e6b-a1294c1d1ea1" xmlns:ns3="29fc73d2-d154-4fbc-905c-f8b2dee16d46" targetNamespace="http://schemas.microsoft.com/office/2006/metadata/properties" ma:root="true" ma:fieldsID="4b5117f46d4ab39cfa8c56235c6f884e" ns2:_="" ns3:_="">
    <xsd:import namespace="f95f2d21-9104-4e39-9e6b-a1294c1d1ea1"/>
    <xsd:import namespace="29fc73d2-d154-4fbc-905c-f8b2dee16d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f2d21-9104-4e39-9e6b-a1294c1d1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ae4e4ba-3338-49b4-8a2c-dec2fba6fb4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fc73d2-d154-4fbc-905c-f8b2dee16d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544110-f901-4b71-a447-d5b05e498198}" ma:internalName="TaxCatchAll" ma:showField="CatchAllData" ma:web="29fc73d2-d154-4fbc-905c-f8b2dee16d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5f2d21-9104-4e39-9e6b-a1294c1d1ea1">
      <Terms xmlns="http://schemas.microsoft.com/office/infopath/2007/PartnerControls"/>
    </lcf76f155ced4ddcb4097134ff3c332f>
    <TaxCatchAll xmlns="29fc73d2-d154-4fbc-905c-f8b2dee16d4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725ED5-3F5A-4ED0-91F2-80585FE570AE}">
  <ds:schemaRefs>
    <ds:schemaRef ds:uri="29fc73d2-d154-4fbc-905c-f8b2dee16d46"/>
    <ds:schemaRef ds:uri="f95f2d21-9104-4e39-9e6b-a1294c1d1e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C878A3-BAE1-4196-80D1-66DD03F15D6A}">
  <ds:schemaRefs>
    <ds:schemaRef ds:uri="29fc73d2-d154-4fbc-905c-f8b2dee16d46"/>
    <ds:schemaRef ds:uri="a035f992-3fcd-43b9-a45d-acebf4a3bab6"/>
    <ds:schemaRef ds:uri="f95f2d21-9104-4e39-9e6b-a1294c1d1e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01AA8A-4D03-4EFD-B9A1-F8E859D107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TotalTime>
  <Words>2470</Words>
  <Application>Microsoft Office PowerPoint</Application>
  <PresentationFormat>Widescreen</PresentationFormat>
  <Paragraphs>203</Paragraphs>
  <Slides>27</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Alegreya Sans</vt:lpstr>
      <vt:lpstr>Arial</vt:lpstr>
      <vt:lpstr>Calibri</vt:lpstr>
      <vt:lpstr>Calibri Light</vt:lpstr>
      <vt:lpstr>Century Gothic</vt:lpstr>
      <vt:lpstr>Corbel</vt:lpstr>
      <vt:lpstr>Nunito</vt:lpstr>
      <vt:lpstr>Sharp Sans No1 Medium</vt:lpstr>
      <vt:lpstr>Wingdings</vt:lpstr>
      <vt:lpstr>2_Office Theme</vt:lpstr>
      <vt:lpstr>1_Office Theme</vt:lpstr>
      <vt:lpstr>3_Office Theme</vt:lpstr>
      <vt:lpstr>IHBLT - Intensive Health Behavior and Lifestyle Treatment What does that look like in clinical practice? </vt:lpstr>
      <vt:lpstr>Take home messages from the CPG </vt:lpstr>
      <vt:lpstr>A mother brings in her 11 year old daughter A for a yearly check-up. Their family has just moved to town, and this is their first clinic visit.  VS: HR - 80 beats/min, BP - 118/64, Height – 145cm (50%-ile), weight – 65kg (&gt;97%-ile), BMI – 30.9kg/m2 (99th percentile)  Looking at the chart:  PMH: Asthma  Medications: Albuterol PRN NKDA  Surgery: None  Hospitalizations: None  Family History: Hypertension and high cholesterol Social History: Lives at home w/ both parents</vt:lpstr>
      <vt:lpstr>First – How do you feel about the BMI? </vt:lpstr>
      <vt:lpstr>Back to the exam room… A has class 1 obesity based on BMI </vt:lpstr>
      <vt:lpstr>It can be challenging to bring up! Make sure YOU feel comfortable bringing it up in a non-judgmental/non-stigmatizing way, that’s the most important first step    </vt:lpstr>
      <vt:lpstr>Mom says that she has always been “big” but they have noticed a lot of weight gain this past year with their recent move and a lot of changes at home.  </vt:lpstr>
      <vt:lpstr>What jumps out?  </vt:lpstr>
      <vt:lpstr>PowerPoint Presentation</vt:lpstr>
      <vt:lpstr>A answers “yes” to Question 2 – eating in secret The rest of the answers are negative   When you ask more questions about this she denies eating very large amounts of food or restricting her eating. But does not like to eat in front of others, has been teased at school, and at home hides while she eats snacks so her mom doesn’t make comments  </vt:lpstr>
      <vt:lpstr>Where to go from there…</vt:lpstr>
      <vt:lpstr>What does that mean???</vt:lpstr>
      <vt:lpstr>Fast forward 6 months  VS: HR - 85 beats/min, BP - 115/65, Height – 152cm (50%-ile), weight – 70kg (&gt;97%-ile), BMI – 30.3kg/m2 (99th percentile)  </vt:lpstr>
      <vt:lpstr>PowerPoint Presentation</vt:lpstr>
      <vt:lpstr>PowerPoint Presentation</vt:lpstr>
      <vt:lpstr>So what might this look like… </vt:lpstr>
      <vt:lpstr>What do we have here? </vt:lpstr>
      <vt:lpstr>Children’s National General Nutrition Dietician Services Contact List </vt:lpstr>
      <vt:lpstr>https://flipdc.org/</vt:lpstr>
      <vt:lpstr>PowerPoint Presentation</vt:lpstr>
      <vt:lpstr>PowerPoint Presentation</vt:lpstr>
      <vt:lpstr>In practice IHBLT will be different for every patient with their medical home serving as a guide </vt:lpstr>
      <vt:lpstr>Motivational Interviewing</vt:lpstr>
      <vt:lpstr>Why is this patient centered approach so important?</vt:lpstr>
      <vt:lpstr>In Summary </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Abby (Goldberg)</dc:creator>
  <cp:lastModifiedBy>Evans, Abby</cp:lastModifiedBy>
  <cp:revision>2</cp:revision>
  <cp:lastPrinted>2019-06-10T17:32:18Z</cp:lastPrinted>
  <dcterms:created xsi:type="dcterms:W3CDTF">2018-12-20T20:42:22Z</dcterms:created>
  <dcterms:modified xsi:type="dcterms:W3CDTF">2023-06-26T16:33:29Z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0x010100650DD3BEB0E7CF4A9668F94BF8ADA967</vt:lpwstr>
  </property>
  <property fmtid="{D5CDD505-2E9C-101B-9397-08002B2CF9AE}" pid="3" name="MediaServiceImageTags">
    <vt:lpwstr/>
  </property>
</Properties>
</file>