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  <p:sldMasterId id="2147483764" r:id="rId5"/>
  </p:sldMasterIdLst>
  <p:notesMasterIdLst>
    <p:notesMasterId r:id="rId24"/>
  </p:notesMasterIdLst>
  <p:handoutMasterIdLst>
    <p:handoutMasterId r:id="rId25"/>
  </p:handoutMasterIdLst>
  <p:sldIdLst>
    <p:sldId id="660" r:id="rId6"/>
    <p:sldId id="659" r:id="rId7"/>
    <p:sldId id="658" r:id="rId8"/>
    <p:sldId id="657" r:id="rId9"/>
    <p:sldId id="656" r:id="rId10"/>
    <p:sldId id="655" r:id="rId11"/>
    <p:sldId id="654" r:id="rId12"/>
    <p:sldId id="653" r:id="rId13"/>
    <p:sldId id="2147477189" r:id="rId14"/>
    <p:sldId id="651" r:id="rId15"/>
    <p:sldId id="650" r:id="rId16"/>
    <p:sldId id="649" r:id="rId17"/>
    <p:sldId id="648" r:id="rId18"/>
    <p:sldId id="647" r:id="rId19"/>
    <p:sldId id="646" r:id="rId20"/>
    <p:sldId id="645" r:id="rId21"/>
    <p:sldId id="644" r:id="rId22"/>
    <p:sldId id="6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ch. Hornak MI" id="{096AC7F9-8546-499B-A262-46DC0AFAF542}">
          <p14:sldIdLst>
            <p14:sldId id="660"/>
            <p14:sldId id="659"/>
            <p14:sldId id="658"/>
            <p14:sldId id="657"/>
            <p14:sldId id="656"/>
            <p14:sldId id="655"/>
            <p14:sldId id="654"/>
            <p14:sldId id="653"/>
            <p14:sldId id="2147477189"/>
            <p14:sldId id="651"/>
            <p14:sldId id="650"/>
            <p14:sldId id="649"/>
            <p14:sldId id="648"/>
            <p14:sldId id="647"/>
            <p14:sldId id="646"/>
            <p14:sldId id="645"/>
            <p14:sldId id="644"/>
            <p14:sldId id="6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7A8F01-4C0D-45B9-0BD3-4355E04B6A75}" name="Evans, Abby" initials="EA" userId="S::aevans2@childrensnational.org::069f527c-c520-4d72-99fe-6355e3b3acea" providerId="AD"/>
  <p188:author id="{192BACD0-7B7B-BB85-2AAC-87AC23351596}" name="Tunstall, Jodi" initials="TJ" userId="S::jtunstall@childrensnational.org::46928407-ee86-447c-aa89-460fe98563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3"/>
    <a:srgbClr val="02155E"/>
    <a:srgbClr val="0841A2"/>
    <a:srgbClr val="746762"/>
    <a:srgbClr val="EB8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20E40-EF66-43AF-B833-A38405587CA2}" v="4" dt="2023-06-26T16:37:22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s, Abby" userId="069f527c-c520-4d72-99fe-6355e3b3acea" providerId="ADAL" clId="{7EC20E40-EF66-43AF-B833-A38405587CA2}"/>
    <pc:docChg chg="custSel addSld delSld modSld delMainMaster delSection modSection">
      <pc:chgData name="Evans, Abby" userId="069f527c-c520-4d72-99fe-6355e3b3acea" providerId="ADAL" clId="{7EC20E40-EF66-43AF-B833-A38405587CA2}" dt="2023-06-26T16:38:05.956" v="22" actId="47"/>
      <pc:docMkLst>
        <pc:docMk/>
      </pc:docMkLst>
      <pc:sldChg chg="del">
        <pc:chgData name="Evans, Abby" userId="069f527c-c520-4d72-99fe-6355e3b3acea" providerId="ADAL" clId="{7EC20E40-EF66-43AF-B833-A38405587CA2}" dt="2023-06-26T16:34:45.080" v="2" actId="47"/>
        <pc:sldMkLst>
          <pc:docMk/>
          <pc:sldMk cId="1393623396" sldId="257"/>
        </pc:sldMkLst>
      </pc:sldChg>
      <pc:sldChg chg="del">
        <pc:chgData name="Evans, Abby" userId="069f527c-c520-4d72-99fe-6355e3b3acea" providerId="ADAL" clId="{7EC20E40-EF66-43AF-B833-A38405587CA2}" dt="2023-06-26T16:34:43.970" v="1" actId="47"/>
        <pc:sldMkLst>
          <pc:docMk/>
          <pc:sldMk cId="3904053885" sldId="258"/>
        </pc:sldMkLst>
      </pc:sldChg>
      <pc:sldChg chg="del">
        <pc:chgData name="Evans, Abby" userId="069f527c-c520-4d72-99fe-6355e3b3acea" providerId="ADAL" clId="{7EC20E40-EF66-43AF-B833-A38405587CA2}" dt="2023-06-26T16:34:45.080" v="2" actId="47"/>
        <pc:sldMkLst>
          <pc:docMk/>
          <pc:sldMk cId="3296518612" sldId="262"/>
        </pc:sldMkLst>
      </pc:sldChg>
      <pc:sldChg chg="del">
        <pc:chgData name="Evans, Abby" userId="069f527c-c520-4d72-99fe-6355e3b3acea" providerId="ADAL" clId="{7EC20E40-EF66-43AF-B833-A38405587CA2}" dt="2023-06-26T16:34:43.970" v="1" actId="47"/>
        <pc:sldMkLst>
          <pc:docMk/>
          <pc:sldMk cId="3986277930" sldId="263"/>
        </pc:sldMkLst>
      </pc:sldChg>
      <pc:sldChg chg="del">
        <pc:chgData name="Evans, Abby" userId="069f527c-c520-4d72-99fe-6355e3b3acea" providerId="ADAL" clId="{7EC20E40-EF66-43AF-B833-A38405587CA2}" dt="2023-06-26T16:34:43.970" v="1" actId="47"/>
        <pc:sldMkLst>
          <pc:docMk/>
          <pc:sldMk cId="1207584297" sldId="515"/>
        </pc:sldMkLst>
      </pc:sldChg>
      <pc:sldChg chg="del">
        <pc:chgData name="Evans, Abby" userId="069f527c-c520-4d72-99fe-6355e3b3acea" providerId="ADAL" clId="{7EC20E40-EF66-43AF-B833-A38405587CA2}" dt="2023-06-26T16:34:43.970" v="1" actId="47"/>
        <pc:sldMkLst>
          <pc:docMk/>
          <pc:sldMk cId="1259260525" sldId="516"/>
        </pc:sldMkLst>
      </pc:sldChg>
      <pc:sldChg chg="del">
        <pc:chgData name="Evans, Abby" userId="069f527c-c520-4d72-99fe-6355e3b3acea" providerId="ADAL" clId="{7EC20E40-EF66-43AF-B833-A38405587CA2}" dt="2023-06-26T16:34:43.970" v="1" actId="47"/>
        <pc:sldMkLst>
          <pc:docMk/>
          <pc:sldMk cId="3459354196" sldId="518"/>
        </pc:sldMkLst>
      </pc:sldChg>
      <pc:sldChg chg="del">
        <pc:chgData name="Evans, Abby" userId="069f527c-c520-4d72-99fe-6355e3b3acea" providerId="ADAL" clId="{7EC20E40-EF66-43AF-B833-A38405587CA2}" dt="2023-06-26T16:34:42.927" v="0" actId="47"/>
        <pc:sldMkLst>
          <pc:docMk/>
          <pc:sldMk cId="3837378246" sldId="564"/>
        </pc:sldMkLst>
      </pc:sldChg>
      <pc:sldChg chg="del">
        <pc:chgData name="Evans, Abby" userId="069f527c-c520-4d72-99fe-6355e3b3acea" providerId="ADAL" clId="{7EC20E40-EF66-43AF-B833-A38405587CA2}" dt="2023-06-26T16:34:43.970" v="1" actId="47"/>
        <pc:sldMkLst>
          <pc:docMk/>
          <pc:sldMk cId="1525409547" sldId="592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429744648" sldId="662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1029033920" sldId="663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1620581793" sldId="664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319241684" sldId="665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563636007" sldId="666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1548522861" sldId="667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3296753447" sldId="668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2322978506" sldId="669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1934910488" sldId="670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1617903542" sldId="671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3888922290" sldId="672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1839639426" sldId="673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713339322" sldId="674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2597854868" sldId="675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1305345142" sldId="676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1447897580" sldId="677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1119227472" sldId="678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2767723842" sldId="679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4224514338" sldId="680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517091592" sldId="681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3892349231" sldId="682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3991119708" sldId="683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2297124310" sldId="684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3328447718" sldId="685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1157800116" sldId="686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1147450569" sldId="687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4150363375" sldId="688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3282492792" sldId="689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3465802869" sldId="691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3448362889" sldId="692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1748114309" sldId="693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3894573306" sldId="694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3827020046" sldId="695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2184856687" sldId="696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136621472" sldId="697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1288191838" sldId="698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2276049916" sldId="699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2352553170" sldId="700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697001079" sldId="701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3501449557" sldId="702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415386967" sldId="703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3481964148" sldId="704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3399520581" sldId="705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1590147887" sldId="706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3609714512" sldId="707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1841001600" sldId="708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3974229536" sldId="709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2488078370" sldId="710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981687672" sldId="711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276746182" sldId="712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35716729" sldId="713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109242859" sldId="715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3356548431" sldId="716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60644998" sldId="717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1264641239" sldId="718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4194365661" sldId="719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415044831" sldId="720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3243061501" sldId="721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724384009" sldId="722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1124036356" sldId="723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2808766450" sldId="724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1184236105" sldId="725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3341602486" sldId="726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3069928704" sldId="727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3112613474" sldId="728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1520934385" sldId="729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2146247505" sldId="730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3038741917" sldId="731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1378642434" sldId="732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2851426104" sldId="733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493529252" sldId="734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292631771" sldId="735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4211929909" sldId="736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1042664988" sldId="737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1499500466" sldId="738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4110159347" sldId="739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388474697" sldId="741"/>
        </pc:sldMkLst>
      </pc:sldChg>
      <pc:sldChg chg="del">
        <pc:chgData name="Evans, Abby" userId="069f527c-c520-4d72-99fe-6355e3b3acea" providerId="ADAL" clId="{7EC20E40-EF66-43AF-B833-A38405587CA2}" dt="2023-06-26T16:34:51.533" v="6" actId="47"/>
        <pc:sldMkLst>
          <pc:docMk/>
          <pc:sldMk cId="435562033" sldId="742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1996172376" sldId="743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540524987" sldId="744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3761385953" sldId="745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1132771655" sldId="746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3107492840" sldId="747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238473466" sldId="748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2938084839" sldId="749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3796107660" sldId="750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4237401182" sldId="751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1368359530" sldId="752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4143600255" sldId="753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2960968315" sldId="754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1626909230" sldId="755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3753943621" sldId="756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1655877418" sldId="757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686881619" sldId="758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3593070312" sldId="759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339338626" sldId="760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1392362739" sldId="761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2078578198" sldId="762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2495058214" sldId="763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813702582" sldId="764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1094185980" sldId="765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1931468110" sldId="766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353761128" sldId="767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3240000609" sldId="768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2998887110" sldId="769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861293544" sldId="770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172952652" sldId="771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1421633128" sldId="772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1372936785" sldId="773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2166424670" sldId="774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2173080443" sldId="775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63944847" sldId="776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3303029449" sldId="777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1634229736" sldId="778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3936889644" sldId="779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1925423530" sldId="780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4125245448" sldId="781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3164832106" sldId="782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2461777594" sldId="783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2976123909" sldId="784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1943776710" sldId="785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798541927" sldId="786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2913984059" sldId="787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1987183044" sldId="788"/>
        </pc:sldMkLst>
      </pc:sldChg>
      <pc:sldChg chg="del">
        <pc:chgData name="Evans, Abby" userId="069f527c-c520-4d72-99fe-6355e3b3acea" providerId="ADAL" clId="{7EC20E40-EF66-43AF-B833-A38405587CA2}" dt="2023-06-26T16:34:46.444" v="3" actId="47"/>
        <pc:sldMkLst>
          <pc:docMk/>
          <pc:sldMk cId="670254382" sldId="19986"/>
        </pc:sldMkLst>
      </pc:sldChg>
      <pc:sldChg chg="del">
        <pc:chgData name="Evans, Abby" userId="069f527c-c520-4d72-99fe-6355e3b3acea" providerId="ADAL" clId="{7EC20E40-EF66-43AF-B833-A38405587CA2}" dt="2023-06-26T16:34:43.970" v="1" actId="47"/>
        <pc:sldMkLst>
          <pc:docMk/>
          <pc:sldMk cId="2895129353" sldId="20038"/>
        </pc:sldMkLst>
      </pc:sldChg>
      <pc:sldChg chg="del">
        <pc:chgData name="Evans, Abby" userId="069f527c-c520-4d72-99fe-6355e3b3acea" providerId="ADAL" clId="{7EC20E40-EF66-43AF-B833-A38405587CA2}" dt="2023-06-26T16:34:42.927" v="0" actId="47"/>
        <pc:sldMkLst>
          <pc:docMk/>
          <pc:sldMk cId="2027408687" sldId="20041"/>
        </pc:sldMkLst>
      </pc:sldChg>
      <pc:sldChg chg="del">
        <pc:chgData name="Evans, Abby" userId="069f527c-c520-4d72-99fe-6355e3b3acea" providerId="ADAL" clId="{7EC20E40-EF66-43AF-B833-A38405587CA2}" dt="2023-06-26T16:34:42.927" v="0" actId="47"/>
        <pc:sldMkLst>
          <pc:docMk/>
          <pc:sldMk cId="3263916478" sldId="20068"/>
        </pc:sldMkLst>
      </pc:sldChg>
      <pc:sldChg chg="del">
        <pc:chgData name="Evans, Abby" userId="069f527c-c520-4d72-99fe-6355e3b3acea" providerId="ADAL" clId="{7EC20E40-EF66-43AF-B833-A38405587CA2}" dt="2023-06-26T16:34:46.444" v="3" actId="47"/>
        <pc:sldMkLst>
          <pc:docMk/>
          <pc:sldMk cId="2962566261" sldId="20073"/>
        </pc:sldMkLst>
      </pc:sldChg>
      <pc:sldChg chg="del">
        <pc:chgData name="Evans, Abby" userId="069f527c-c520-4d72-99fe-6355e3b3acea" providerId="ADAL" clId="{7EC20E40-EF66-43AF-B833-A38405587CA2}" dt="2023-06-26T16:34:53.555" v="8" actId="47"/>
        <pc:sldMkLst>
          <pc:docMk/>
          <pc:sldMk cId="1871412507" sldId="20075"/>
        </pc:sldMkLst>
      </pc:sldChg>
      <pc:sldChg chg="del">
        <pc:chgData name="Evans, Abby" userId="069f527c-c520-4d72-99fe-6355e3b3acea" providerId="ADAL" clId="{7EC20E40-EF66-43AF-B833-A38405587CA2}" dt="2023-06-26T16:34:43.970" v="1" actId="47"/>
        <pc:sldMkLst>
          <pc:docMk/>
          <pc:sldMk cId="2570340828" sldId="20079"/>
        </pc:sldMkLst>
      </pc:sldChg>
      <pc:sldChg chg="del">
        <pc:chgData name="Evans, Abby" userId="069f527c-c520-4d72-99fe-6355e3b3acea" providerId="ADAL" clId="{7EC20E40-EF66-43AF-B833-A38405587CA2}" dt="2023-06-26T16:34:46.444" v="3" actId="47"/>
        <pc:sldMkLst>
          <pc:docMk/>
          <pc:sldMk cId="296368019" sldId="2147477060"/>
        </pc:sldMkLst>
      </pc:sldChg>
      <pc:sldChg chg="del">
        <pc:chgData name="Evans, Abby" userId="069f527c-c520-4d72-99fe-6355e3b3acea" providerId="ADAL" clId="{7EC20E40-EF66-43AF-B833-A38405587CA2}" dt="2023-06-26T16:34:43.970" v="1" actId="47"/>
        <pc:sldMkLst>
          <pc:docMk/>
          <pc:sldMk cId="54814869" sldId="2147477073"/>
        </pc:sldMkLst>
      </pc:sldChg>
      <pc:sldChg chg="del">
        <pc:chgData name="Evans, Abby" userId="069f527c-c520-4d72-99fe-6355e3b3acea" providerId="ADAL" clId="{7EC20E40-EF66-43AF-B833-A38405587CA2}" dt="2023-06-26T16:34:43.970" v="1" actId="47"/>
        <pc:sldMkLst>
          <pc:docMk/>
          <pc:sldMk cId="3113035466" sldId="2147477074"/>
        </pc:sldMkLst>
      </pc:sldChg>
      <pc:sldChg chg="del">
        <pc:chgData name="Evans, Abby" userId="069f527c-c520-4d72-99fe-6355e3b3acea" providerId="ADAL" clId="{7EC20E40-EF66-43AF-B833-A38405587CA2}" dt="2023-06-26T16:34:42.927" v="0" actId="47"/>
        <pc:sldMkLst>
          <pc:docMk/>
          <pc:sldMk cId="3167942416" sldId="2147477079"/>
        </pc:sldMkLst>
      </pc:sldChg>
      <pc:sldChg chg="del">
        <pc:chgData name="Evans, Abby" userId="069f527c-c520-4d72-99fe-6355e3b3acea" providerId="ADAL" clId="{7EC20E40-EF66-43AF-B833-A38405587CA2}" dt="2023-06-26T16:34:53.555" v="8" actId="47"/>
        <pc:sldMkLst>
          <pc:docMk/>
          <pc:sldMk cId="3777901342" sldId="2147477085"/>
        </pc:sldMkLst>
      </pc:sldChg>
      <pc:sldChg chg="del">
        <pc:chgData name="Evans, Abby" userId="069f527c-c520-4d72-99fe-6355e3b3acea" providerId="ADAL" clId="{7EC20E40-EF66-43AF-B833-A38405587CA2}" dt="2023-06-26T16:34:45.080" v="2" actId="47"/>
        <pc:sldMkLst>
          <pc:docMk/>
          <pc:sldMk cId="1826763032" sldId="2147477087"/>
        </pc:sldMkLst>
      </pc:sldChg>
      <pc:sldChg chg="del">
        <pc:chgData name="Evans, Abby" userId="069f527c-c520-4d72-99fe-6355e3b3acea" providerId="ADAL" clId="{7EC20E40-EF66-43AF-B833-A38405587CA2}" dt="2023-06-26T16:34:42.927" v="0" actId="47"/>
        <pc:sldMkLst>
          <pc:docMk/>
          <pc:sldMk cId="3870029549" sldId="2147477092"/>
        </pc:sldMkLst>
      </pc:sldChg>
      <pc:sldChg chg="del">
        <pc:chgData name="Evans, Abby" userId="069f527c-c520-4d72-99fe-6355e3b3acea" providerId="ADAL" clId="{7EC20E40-EF66-43AF-B833-A38405587CA2}" dt="2023-06-26T16:34:43.970" v="1" actId="47"/>
        <pc:sldMkLst>
          <pc:docMk/>
          <pc:sldMk cId="2960585000" sldId="2147477098"/>
        </pc:sldMkLst>
      </pc:sldChg>
      <pc:sldChg chg="del">
        <pc:chgData name="Evans, Abby" userId="069f527c-c520-4d72-99fe-6355e3b3acea" providerId="ADAL" clId="{7EC20E40-EF66-43AF-B833-A38405587CA2}" dt="2023-06-26T16:34:43.970" v="1" actId="47"/>
        <pc:sldMkLst>
          <pc:docMk/>
          <pc:sldMk cId="77922542" sldId="2147477099"/>
        </pc:sldMkLst>
      </pc:sldChg>
      <pc:sldChg chg="del">
        <pc:chgData name="Evans, Abby" userId="069f527c-c520-4d72-99fe-6355e3b3acea" providerId="ADAL" clId="{7EC20E40-EF66-43AF-B833-A38405587CA2}" dt="2023-06-26T16:34:43.970" v="1" actId="47"/>
        <pc:sldMkLst>
          <pc:docMk/>
          <pc:sldMk cId="2136789105" sldId="2147477103"/>
        </pc:sldMkLst>
      </pc:sldChg>
      <pc:sldChg chg="del">
        <pc:chgData name="Evans, Abby" userId="069f527c-c520-4d72-99fe-6355e3b3acea" providerId="ADAL" clId="{7EC20E40-EF66-43AF-B833-A38405587CA2}" dt="2023-06-26T16:34:43.970" v="1" actId="47"/>
        <pc:sldMkLst>
          <pc:docMk/>
          <pc:sldMk cId="2484833680" sldId="2147477104"/>
        </pc:sldMkLst>
      </pc:sldChg>
      <pc:sldChg chg="del">
        <pc:chgData name="Evans, Abby" userId="069f527c-c520-4d72-99fe-6355e3b3acea" providerId="ADAL" clId="{7EC20E40-EF66-43AF-B833-A38405587CA2}" dt="2023-06-26T16:34:45.080" v="2" actId="47"/>
        <pc:sldMkLst>
          <pc:docMk/>
          <pc:sldMk cId="2736160490" sldId="2147477106"/>
        </pc:sldMkLst>
      </pc:sldChg>
      <pc:sldChg chg="del">
        <pc:chgData name="Evans, Abby" userId="069f527c-c520-4d72-99fe-6355e3b3acea" providerId="ADAL" clId="{7EC20E40-EF66-43AF-B833-A38405587CA2}" dt="2023-06-26T16:34:42.927" v="0" actId="47"/>
        <pc:sldMkLst>
          <pc:docMk/>
          <pc:sldMk cId="355565860" sldId="2147477119"/>
        </pc:sldMkLst>
      </pc:sldChg>
      <pc:sldChg chg="del">
        <pc:chgData name="Evans, Abby" userId="069f527c-c520-4d72-99fe-6355e3b3acea" providerId="ADAL" clId="{7EC20E40-EF66-43AF-B833-A38405587CA2}" dt="2023-06-26T16:34:42.927" v="0" actId="47"/>
        <pc:sldMkLst>
          <pc:docMk/>
          <pc:sldMk cId="4261069950" sldId="2147477123"/>
        </pc:sldMkLst>
      </pc:sldChg>
      <pc:sldChg chg="del">
        <pc:chgData name="Evans, Abby" userId="069f527c-c520-4d72-99fe-6355e3b3acea" providerId="ADAL" clId="{7EC20E40-EF66-43AF-B833-A38405587CA2}" dt="2023-06-26T16:34:42.927" v="0" actId="47"/>
        <pc:sldMkLst>
          <pc:docMk/>
          <pc:sldMk cId="4081479667" sldId="2147477124"/>
        </pc:sldMkLst>
      </pc:sldChg>
      <pc:sldChg chg="del">
        <pc:chgData name="Evans, Abby" userId="069f527c-c520-4d72-99fe-6355e3b3acea" providerId="ADAL" clId="{7EC20E40-EF66-43AF-B833-A38405587CA2}" dt="2023-06-26T16:34:42.927" v="0" actId="47"/>
        <pc:sldMkLst>
          <pc:docMk/>
          <pc:sldMk cId="2940769259" sldId="2147477125"/>
        </pc:sldMkLst>
      </pc:sldChg>
      <pc:sldChg chg="del">
        <pc:chgData name="Evans, Abby" userId="069f527c-c520-4d72-99fe-6355e3b3acea" providerId="ADAL" clId="{7EC20E40-EF66-43AF-B833-A38405587CA2}" dt="2023-06-26T16:34:42.927" v="0" actId="47"/>
        <pc:sldMkLst>
          <pc:docMk/>
          <pc:sldMk cId="694357147" sldId="2147477126"/>
        </pc:sldMkLst>
      </pc:sldChg>
      <pc:sldChg chg="del">
        <pc:chgData name="Evans, Abby" userId="069f527c-c520-4d72-99fe-6355e3b3acea" providerId="ADAL" clId="{7EC20E40-EF66-43AF-B833-A38405587CA2}" dt="2023-06-26T16:34:53.555" v="8" actId="47"/>
        <pc:sldMkLst>
          <pc:docMk/>
          <pc:sldMk cId="2849366510" sldId="2147477128"/>
        </pc:sldMkLst>
      </pc:sldChg>
      <pc:sldChg chg="del">
        <pc:chgData name="Evans, Abby" userId="069f527c-c520-4d72-99fe-6355e3b3acea" providerId="ADAL" clId="{7EC20E40-EF66-43AF-B833-A38405587CA2}" dt="2023-06-26T16:34:53.555" v="8" actId="47"/>
        <pc:sldMkLst>
          <pc:docMk/>
          <pc:sldMk cId="3734086896" sldId="2147477129"/>
        </pc:sldMkLst>
      </pc:sldChg>
      <pc:sldChg chg="del">
        <pc:chgData name="Evans, Abby" userId="069f527c-c520-4d72-99fe-6355e3b3acea" providerId="ADAL" clId="{7EC20E40-EF66-43AF-B833-A38405587CA2}" dt="2023-06-26T16:34:53.555" v="8" actId="47"/>
        <pc:sldMkLst>
          <pc:docMk/>
          <pc:sldMk cId="1543629086" sldId="2147477130"/>
        </pc:sldMkLst>
      </pc:sldChg>
      <pc:sldChg chg="del">
        <pc:chgData name="Evans, Abby" userId="069f527c-c520-4d72-99fe-6355e3b3acea" providerId="ADAL" clId="{7EC20E40-EF66-43AF-B833-A38405587CA2}" dt="2023-06-26T16:34:52.563" v="7" actId="47"/>
        <pc:sldMkLst>
          <pc:docMk/>
          <pc:sldMk cId="4164812675" sldId="2147477132"/>
        </pc:sldMkLst>
      </pc:sldChg>
      <pc:sldChg chg="del">
        <pc:chgData name="Evans, Abby" userId="069f527c-c520-4d72-99fe-6355e3b3acea" providerId="ADAL" clId="{7EC20E40-EF66-43AF-B833-A38405587CA2}" dt="2023-06-26T16:34:43.970" v="1" actId="47"/>
        <pc:sldMkLst>
          <pc:docMk/>
          <pc:sldMk cId="4186953939" sldId="2147477133"/>
        </pc:sldMkLst>
      </pc:sldChg>
      <pc:sldChg chg="del">
        <pc:chgData name="Evans, Abby" userId="069f527c-c520-4d72-99fe-6355e3b3acea" providerId="ADAL" clId="{7EC20E40-EF66-43AF-B833-A38405587CA2}" dt="2023-06-26T16:34:42.927" v="0" actId="47"/>
        <pc:sldMkLst>
          <pc:docMk/>
          <pc:sldMk cId="2309726757" sldId="2147477134"/>
        </pc:sldMkLst>
      </pc:sldChg>
      <pc:sldChg chg="del">
        <pc:chgData name="Evans, Abby" userId="069f527c-c520-4d72-99fe-6355e3b3acea" providerId="ADAL" clId="{7EC20E40-EF66-43AF-B833-A38405587CA2}" dt="2023-06-26T16:34:53.555" v="8" actId="47"/>
        <pc:sldMkLst>
          <pc:docMk/>
          <pc:sldMk cId="3976984530" sldId="2147477135"/>
        </pc:sldMkLst>
      </pc:sldChg>
      <pc:sldChg chg="del">
        <pc:chgData name="Evans, Abby" userId="069f527c-c520-4d72-99fe-6355e3b3acea" providerId="ADAL" clId="{7EC20E40-EF66-43AF-B833-A38405587CA2}" dt="2023-06-26T16:34:46.444" v="3" actId="47"/>
        <pc:sldMkLst>
          <pc:docMk/>
          <pc:sldMk cId="3851987223" sldId="2147477136"/>
        </pc:sldMkLst>
      </pc:sldChg>
      <pc:sldChg chg="del">
        <pc:chgData name="Evans, Abby" userId="069f527c-c520-4d72-99fe-6355e3b3acea" providerId="ADAL" clId="{7EC20E40-EF66-43AF-B833-A38405587CA2}" dt="2023-06-26T16:35:06.726" v="10" actId="47"/>
        <pc:sldMkLst>
          <pc:docMk/>
          <pc:sldMk cId="1245332708" sldId="2147477176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1915909442" sldId="2147477178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3770849769" sldId="2147477179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4079447615" sldId="2147477181"/>
        </pc:sldMkLst>
      </pc:sldChg>
      <pc:sldChg chg="del">
        <pc:chgData name="Evans, Abby" userId="069f527c-c520-4d72-99fe-6355e3b3acea" providerId="ADAL" clId="{7EC20E40-EF66-43AF-B833-A38405587CA2}" dt="2023-06-26T16:34:53.555" v="8" actId="47"/>
        <pc:sldMkLst>
          <pc:docMk/>
          <pc:sldMk cId="1687796604" sldId="2147477183"/>
        </pc:sldMkLst>
      </pc:sldChg>
      <pc:sldChg chg="del">
        <pc:chgData name="Evans, Abby" userId="069f527c-c520-4d72-99fe-6355e3b3acea" providerId="ADAL" clId="{7EC20E40-EF66-43AF-B833-A38405587CA2}" dt="2023-06-26T16:34:49.657" v="4" actId="47"/>
        <pc:sldMkLst>
          <pc:docMk/>
          <pc:sldMk cId="4151225303" sldId="2147477185"/>
        </pc:sldMkLst>
      </pc:sldChg>
      <pc:sldChg chg="del">
        <pc:chgData name="Evans, Abby" userId="069f527c-c520-4d72-99fe-6355e3b3acea" providerId="ADAL" clId="{7EC20E40-EF66-43AF-B833-A38405587CA2}" dt="2023-06-26T16:34:50.713" v="5" actId="47"/>
        <pc:sldMkLst>
          <pc:docMk/>
          <pc:sldMk cId="423701493" sldId="2147477186"/>
        </pc:sldMkLst>
      </pc:sldChg>
      <pc:sldChg chg="delSp del mod modNotesTx">
        <pc:chgData name="Evans, Abby" userId="069f527c-c520-4d72-99fe-6355e3b3acea" providerId="ADAL" clId="{7EC20E40-EF66-43AF-B833-A38405587CA2}" dt="2023-06-26T16:38:05.956" v="22" actId="47"/>
        <pc:sldMkLst>
          <pc:docMk/>
          <pc:sldMk cId="2220988067" sldId="2147477187"/>
        </pc:sldMkLst>
        <pc:picChg chg="del">
          <ac:chgData name="Evans, Abby" userId="069f527c-c520-4d72-99fe-6355e3b3acea" providerId="ADAL" clId="{7EC20E40-EF66-43AF-B833-A38405587CA2}" dt="2023-06-26T16:35:08.910" v="11" actId="478"/>
          <ac:picMkLst>
            <pc:docMk/>
            <pc:sldMk cId="2220988067" sldId="2147477187"/>
            <ac:picMk id="4" creationId="{8D07DBB5-4350-4D8B-F113-43EC8057A0D5}"/>
          </ac:picMkLst>
        </pc:picChg>
      </pc:sldChg>
      <pc:sldChg chg="addSp modSp add del mod modNotes">
        <pc:chgData name="Evans, Abby" userId="069f527c-c520-4d72-99fe-6355e3b3acea" providerId="ADAL" clId="{7EC20E40-EF66-43AF-B833-A38405587CA2}" dt="2023-06-26T16:38:04.695" v="21" actId="47"/>
        <pc:sldMkLst>
          <pc:docMk/>
          <pc:sldMk cId="3554206422" sldId="2147477188"/>
        </pc:sldMkLst>
        <pc:picChg chg="add mod replST">
          <ac:chgData name="Evans, Abby" userId="069f527c-c520-4d72-99fe-6355e3b3acea" providerId="ADAL" clId="{7EC20E40-EF66-43AF-B833-A38405587CA2}" dt="2023-06-26T16:37:22.298" v="15"/>
          <ac:picMkLst>
            <pc:docMk/>
            <pc:sldMk cId="3554206422" sldId="2147477188"/>
            <ac:picMk id="4" creationId="{8C12CB03-4E4F-C312-5480-0AABEE434655}"/>
          </ac:picMkLst>
        </pc:picChg>
      </pc:sldChg>
      <pc:sldChg chg="addSp delSp modSp new mod modClrScheme chgLayout">
        <pc:chgData name="Evans, Abby" userId="069f527c-c520-4d72-99fe-6355e3b3acea" providerId="ADAL" clId="{7EC20E40-EF66-43AF-B833-A38405587CA2}" dt="2023-06-26T16:38:00.654" v="20" actId="22"/>
        <pc:sldMkLst>
          <pc:docMk/>
          <pc:sldMk cId="1955881452" sldId="2147477189"/>
        </pc:sldMkLst>
        <pc:spChg chg="mod ord">
          <ac:chgData name="Evans, Abby" userId="069f527c-c520-4d72-99fe-6355e3b3acea" providerId="ADAL" clId="{7EC20E40-EF66-43AF-B833-A38405587CA2}" dt="2023-06-26T16:37:59.515" v="19" actId="700"/>
          <ac:spMkLst>
            <pc:docMk/>
            <pc:sldMk cId="1955881452" sldId="2147477189"/>
            <ac:spMk id="2" creationId="{E9E03B18-E3DE-3371-7F37-6347EE5DBC5E}"/>
          </ac:spMkLst>
        </pc:spChg>
        <pc:spChg chg="del">
          <ac:chgData name="Evans, Abby" userId="069f527c-c520-4d72-99fe-6355e3b3acea" providerId="ADAL" clId="{7EC20E40-EF66-43AF-B833-A38405587CA2}" dt="2023-06-26T16:37:59.515" v="19" actId="700"/>
          <ac:spMkLst>
            <pc:docMk/>
            <pc:sldMk cId="1955881452" sldId="2147477189"/>
            <ac:spMk id="3" creationId="{5998B74E-3AD0-7AB2-472E-AFADF4FAE641}"/>
          </ac:spMkLst>
        </pc:spChg>
        <pc:spChg chg="del">
          <ac:chgData name="Evans, Abby" userId="069f527c-c520-4d72-99fe-6355e3b3acea" providerId="ADAL" clId="{7EC20E40-EF66-43AF-B833-A38405587CA2}" dt="2023-06-26T16:37:59.515" v="19" actId="700"/>
          <ac:spMkLst>
            <pc:docMk/>
            <pc:sldMk cId="1955881452" sldId="2147477189"/>
            <ac:spMk id="4" creationId="{FBE6187A-2AAB-C7CB-84F0-039AF949EEBC}"/>
          </ac:spMkLst>
        </pc:spChg>
        <pc:picChg chg="add">
          <ac:chgData name="Evans, Abby" userId="069f527c-c520-4d72-99fe-6355e3b3acea" providerId="ADAL" clId="{7EC20E40-EF66-43AF-B833-A38405587CA2}" dt="2023-06-26T16:38:00.654" v="20" actId="22"/>
          <ac:picMkLst>
            <pc:docMk/>
            <pc:sldMk cId="1955881452" sldId="2147477189"/>
            <ac:picMk id="6" creationId="{8DDC5DEE-35BE-0C47-79A5-BA2803870B82}"/>
          </ac:picMkLst>
        </pc:picChg>
      </pc:sldChg>
      <pc:sldMasterChg chg="del delSldLayout">
        <pc:chgData name="Evans, Abby" userId="069f527c-c520-4d72-99fe-6355e3b3acea" providerId="ADAL" clId="{7EC20E40-EF66-43AF-B833-A38405587CA2}" dt="2023-06-26T16:34:51.533" v="6" actId="47"/>
        <pc:sldMasterMkLst>
          <pc:docMk/>
          <pc:sldMasterMk cId="2131385359" sldId="2147483660"/>
        </pc:sldMasterMkLst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2483450432" sldId="2147483661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1705133562" sldId="2147483662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2764750164" sldId="2147483663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1573611078" sldId="2147483664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1209913196" sldId="2147483665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671027521" sldId="2147483666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3122933027" sldId="2147483667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1201522467" sldId="2147483668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1424658128" sldId="2147483669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2232150744" sldId="2147483670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2889052341" sldId="2147483671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2659755624" sldId="2147483672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2864981744" sldId="2147483673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3931569712" sldId="2147483674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3489579031" sldId="2147483675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664583283" sldId="2147483676"/>
          </pc:sldLayoutMkLst>
        </pc:sldLayoutChg>
        <pc:sldLayoutChg chg="del">
          <pc:chgData name="Evans, Abby" userId="069f527c-c520-4d72-99fe-6355e3b3acea" providerId="ADAL" clId="{7EC20E40-EF66-43AF-B833-A38405587CA2}" dt="2023-06-26T16:34:51.533" v="6" actId="47"/>
          <pc:sldLayoutMkLst>
            <pc:docMk/>
            <pc:sldMasterMk cId="2131385359" sldId="2147483660"/>
            <pc:sldLayoutMk cId="2201539024" sldId="2147483774"/>
          </pc:sldLayoutMkLst>
        </pc:sldLayoutChg>
      </pc:sldMasterChg>
      <pc:sldMasterChg chg="delSldLayout">
        <pc:chgData name="Evans, Abby" userId="069f527c-c520-4d72-99fe-6355e3b3acea" providerId="ADAL" clId="{7EC20E40-EF66-43AF-B833-A38405587CA2}" dt="2023-06-26T16:34:53.555" v="8" actId="47"/>
        <pc:sldMasterMkLst>
          <pc:docMk/>
          <pc:sldMasterMk cId="1405116682" sldId="2147483718"/>
        </pc:sldMasterMkLst>
        <pc:sldLayoutChg chg="del">
          <pc:chgData name="Evans, Abby" userId="069f527c-c520-4d72-99fe-6355e3b3acea" providerId="ADAL" clId="{7EC20E40-EF66-43AF-B833-A38405587CA2}" dt="2023-06-26T16:34:42.927" v="0" actId="47"/>
          <pc:sldLayoutMkLst>
            <pc:docMk/>
            <pc:sldMasterMk cId="1405116682" sldId="2147483718"/>
            <pc:sldLayoutMk cId="3804814206" sldId="2147483775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405116682" sldId="2147483718"/>
            <pc:sldLayoutMk cId="3261205722" sldId="2147483776"/>
          </pc:sldLayoutMkLst>
        </pc:sldLayoutChg>
        <pc:sldLayoutChg chg="del">
          <pc:chgData name="Evans, Abby" userId="069f527c-c520-4d72-99fe-6355e3b3acea" providerId="ADAL" clId="{7EC20E40-EF66-43AF-B833-A38405587CA2}" dt="2023-06-26T16:34:53.555" v="8" actId="47"/>
          <pc:sldLayoutMkLst>
            <pc:docMk/>
            <pc:sldMasterMk cId="1405116682" sldId="2147483718"/>
            <pc:sldLayoutMk cId="3904484798" sldId="2147483789"/>
          </pc:sldLayoutMkLst>
        </pc:sldLayoutChg>
      </pc:sldMasterChg>
      <pc:sldMasterChg chg="delSldLayout">
        <pc:chgData name="Evans, Abby" userId="069f527c-c520-4d72-99fe-6355e3b3acea" providerId="ADAL" clId="{7EC20E40-EF66-43AF-B833-A38405587CA2}" dt="2023-06-26T16:34:52.563" v="7" actId="47"/>
        <pc:sldMasterMkLst>
          <pc:docMk/>
          <pc:sldMasterMk cId="2568251106" sldId="2147483764"/>
        </pc:sldMasterMkLst>
        <pc:sldLayoutChg chg="del">
          <pc:chgData name="Evans, Abby" userId="069f527c-c520-4d72-99fe-6355e3b3acea" providerId="ADAL" clId="{7EC20E40-EF66-43AF-B833-A38405587CA2}" dt="2023-06-26T16:34:52.563" v="7" actId="47"/>
          <pc:sldLayoutMkLst>
            <pc:docMk/>
            <pc:sldMasterMk cId="2568251106" sldId="2147483764"/>
            <pc:sldLayoutMk cId="3451804613" sldId="2147483677"/>
          </pc:sldLayoutMkLst>
        </pc:sldLayoutChg>
        <pc:sldLayoutChg chg="del">
          <pc:chgData name="Evans, Abby" userId="069f527c-c520-4d72-99fe-6355e3b3acea" providerId="ADAL" clId="{7EC20E40-EF66-43AF-B833-A38405587CA2}" dt="2023-06-26T16:34:52.563" v="7" actId="47"/>
          <pc:sldLayoutMkLst>
            <pc:docMk/>
            <pc:sldMasterMk cId="2568251106" sldId="2147483764"/>
            <pc:sldLayoutMk cId="3275700252" sldId="2147483679"/>
          </pc:sldLayoutMkLst>
        </pc:sldLayoutChg>
        <pc:sldLayoutChg chg="del">
          <pc:chgData name="Evans, Abby" userId="069f527c-c520-4d72-99fe-6355e3b3acea" providerId="ADAL" clId="{7EC20E40-EF66-43AF-B833-A38405587CA2}" dt="2023-06-26T16:34:52.563" v="7" actId="47"/>
          <pc:sldLayoutMkLst>
            <pc:docMk/>
            <pc:sldMasterMk cId="2568251106" sldId="2147483764"/>
            <pc:sldLayoutMk cId="2362812759" sldId="2147483680"/>
          </pc:sldLayoutMkLst>
        </pc:sldLayoutChg>
        <pc:sldLayoutChg chg="del">
          <pc:chgData name="Evans, Abby" userId="069f527c-c520-4d72-99fe-6355e3b3acea" providerId="ADAL" clId="{7EC20E40-EF66-43AF-B833-A38405587CA2}" dt="2023-06-26T16:34:52.563" v="7" actId="47"/>
          <pc:sldLayoutMkLst>
            <pc:docMk/>
            <pc:sldMasterMk cId="2568251106" sldId="2147483764"/>
            <pc:sldLayoutMk cId="1246072312" sldId="2147483682"/>
          </pc:sldLayoutMkLst>
        </pc:sldLayoutChg>
      </pc:sldMasterChg>
      <pc:sldMasterChg chg="del delSldLayout">
        <pc:chgData name="Evans, Abby" userId="069f527c-c520-4d72-99fe-6355e3b3acea" providerId="ADAL" clId="{7EC20E40-EF66-43AF-B833-A38405587CA2}" dt="2023-06-26T16:34:46.444" v="3" actId="47"/>
        <pc:sldMasterMkLst>
          <pc:docMk/>
          <pc:sldMasterMk cId="2474997531" sldId="2147483777"/>
        </pc:sldMasterMkLst>
        <pc:sldLayoutChg chg="del">
          <pc:chgData name="Evans, Abby" userId="069f527c-c520-4d72-99fe-6355e3b3acea" providerId="ADAL" clId="{7EC20E40-EF66-43AF-B833-A38405587CA2}" dt="2023-06-26T16:34:46.444" v="3" actId="47"/>
          <pc:sldLayoutMkLst>
            <pc:docMk/>
            <pc:sldMasterMk cId="2474997531" sldId="2147483777"/>
            <pc:sldLayoutMk cId="1328785717" sldId="2147483778"/>
          </pc:sldLayoutMkLst>
        </pc:sldLayoutChg>
        <pc:sldLayoutChg chg="del">
          <pc:chgData name="Evans, Abby" userId="069f527c-c520-4d72-99fe-6355e3b3acea" providerId="ADAL" clId="{7EC20E40-EF66-43AF-B833-A38405587CA2}" dt="2023-06-26T16:34:46.444" v="3" actId="47"/>
          <pc:sldLayoutMkLst>
            <pc:docMk/>
            <pc:sldMasterMk cId="2474997531" sldId="2147483777"/>
            <pc:sldLayoutMk cId="2528515994" sldId="2147483779"/>
          </pc:sldLayoutMkLst>
        </pc:sldLayoutChg>
        <pc:sldLayoutChg chg="del">
          <pc:chgData name="Evans, Abby" userId="069f527c-c520-4d72-99fe-6355e3b3acea" providerId="ADAL" clId="{7EC20E40-EF66-43AF-B833-A38405587CA2}" dt="2023-06-26T16:34:46.444" v="3" actId="47"/>
          <pc:sldLayoutMkLst>
            <pc:docMk/>
            <pc:sldMasterMk cId="2474997531" sldId="2147483777"/>
            <pc:sldLayoutMk cId="8703473" sldId="2147483780"/>
          </pc:sldLayoutMkLst>
        </pc:sldLayoutChg>
        <pc:sldLayoutChg chg="del">
          <pc:chgData name="Evans, Abby" userId="069f527c-c520-4d72-99fe-6355e3b3acea" providerId="ADAL" clId="{7EC20E40-EF66-43AF-B833-A38405587CA2}" dt="2023-06-26T16:34:46.444" v="3" actId="47"/>
          <pc:sldLayoutMkLst>
            <pc:docMk/>
            <pc:sldMasterMk cId="2474997531" sldId="2147483777"/>
            <pc:sldLayoutMk cId="3763550092" sldId="2147483781"/>
          </pc:sldLayoutMkLst>
        </pc:sldLayoutChg>
        <pc:sldLayoutChg chg="del">
          <pc:chgData name="Evans, Abby" userId="069f527c-c520-4d72-99fe-6355e3b3acea" providerId="ADAL" clId="{7EC20E40-EF66-43AF-B833-A38405587CA2}" dt="2023-06-26T16:34:46.444" v="3" actId="47"/>
          <pc:sldLayoutMkLst>
            <pc:docMk/>
            <pc:sldMasterMk cId="2474997531" sldId="2147483777"/>
            <pc:sldLayoutMk cId="4250429100" sldId="2147483782"/>
          </pc:sldLayoutMkLst>
        </pc:sldLayoutChg>
        <pc:sldLayoutChg chg="del">
          <pc:chgData name="Evans, Abby" userId="069f527c-c520-4d72-99fe-6355e3b3acea" providerId="ADAL" clId="{7EC20E40-EF66-43AF-B833-A38405587CA2}" dt="2023-06-26T16:34:46.444" v="3" actId="47"/>
          <pc:sldLayoutMkLst>
            <pc:docMk/>
            <pc:sldMasterMk cId="2474997531" sldId="2147483777"/>
            <pc:sldLayoutMk cId="262883069" sldId="2147483783"/>
          </pc:sldLayoutMkLst>
        </pc:sldLayoutChg>
        <pc:sldLayoutChg chg="del">
          <pc:chgData name="Evans, Abby" userId="069f527c-c520-4d72-99fe-6355e3b3acea" providerId="ADAL" clId="{7EC20E40-EF66-43AF-B833-A38405587CA2}" dt="2023-06-26T16:34:46.444" v="3" actId="47"/>
          <pc:sldLayoutMkLst>
            <pc:docMk/>
            <pc:sldMasterMk cId="2474997531" sldId="2147483777"/>
            <pc:sldLayoutMk cId="1123749431" sldId="2147483784"/>
          </pc:sldLayoutMkLst>
        </pc:sldLayoutChg>
        <pc:sldLayoutChg chg="del">
          <pc:chgData name="Evans, Abby" userId="069f527c-c520-4d72-99fe-6355e3b3acea" providerId="ADAL" clId="{7EC20E40-EF66-43AF-B833-A38405587CA2}" dt="2023-06-26T16:34:46.444" v="3" actId="47"/>
          <pc:sldLayoutMkLst>
            <pc:docMk/>
            <pc:sldMasterMk cId="2474997531" sldId="2147483777"/>
            <pc:sldLayoutMk cId="865226603" sldId="2147483785"/>
          </pc:sldLayoutMkLst>
        </pc:sldLayoutChg>
        <pc:sldLayoutChg chg="del">
          <pc:chgData name="Evans, Abby" userId="069f527c-c520-4d72-99fe-6355e3b3acea" providerId="ADAL" clId="{7EC20E40-EF66-43AF-B833-A38405587CA2}" dt="2023-06-26T16:34:46.444" v="3" actId="47"/>
          <pc:sldLayoutMkLst>
            <pc:docMk/>
            <pc:sldMasterMk cId="2474997531" sldId="2147483777"/>
            <pc:sldLayoutMk cId="4288544823" sldId="2147483786"/>
          </pc:sldLayoutMkLst>
        </pc:sldLayoutChg>
        <pc:sldLayoutChg chg="del">
          <pc:chgData name="Evans, Abby" userId="069f527c-c520-4d72-99fe-6355e3b3acea" providerId="ADAL" clId="{7EC20E40-EF66-43AF-B833-A38405587CA2}" dt="2023-06-26T16:34:46.444" v="3" actId="47"/>
          <pc:sldLayoutMkLst>
            <pc:docMk/>
            <pc:sldMasterMk cId="2474997531" sldId="2147483777"/>
            <pc:sldLayoutMk cId="3389764196" sldId="2147483787"/>
          </pc:sldLayoutMkLst>
        </pc:sldLayoutChg>
        <pc:sldLayoutChg chg="del">
          <pc:chgData name="Evans, Abby" userId="069f527c-c520-4d72-99fe-6355e3b3acea" providerId="ADAL" clId="{7EC20E40-EF66-43AF-B833-A38405587CA2}" dt="2023-06-26T16:34:46.444" v="3" actId="47"/>
          <pc:sldLayoutMkLst>
            <pc:docMk/>
            <pc:sldMasterMk cId="2474997531" sldId="2147483777"/>
            <pc:sldLayoutMk cId="1619942150" sldId="2147483788"/>
          </pc:sldLayoutMkLst>
        </pc:sldLayoutChg>
      </pc:sldMasterChg>
      <pc:sldMasterChg chg="del delSldLayout">
        <pc:chgData name="Evans, Abby" userId="069f527c-c520-4d72-99fe-6355e3b3acea" providerId="ADAL" clId="{7EC20E40-EF66-43AF-B833-A38405587CA2}" dt="2023-06-26T16:34:43.970" v="1" actId="47"/>
        <pc:sldMasterMkLst>
          <pc:docMk/>
          <pc:sldMasterMk cId="1912022997" sldId="2147483790"/>
        </pc:sldMasterMkLst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1423901502" sldId="2147483791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1481532979" sldId="2147483792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1354839511" sldId="2147483793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3279446518" sldId="2147483794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2177300645" sldId="2147483795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3611129832" sldId="2147483796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3311195969" sldId="2147483797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307896846" sldId="2147483798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508792091" sldId="2147483799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3454916720" sldId="2147483800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1296034813" sldId="2147483801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3524331010" sldId="2147483802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2616822526" sldId="2147483803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3620542896" sldId="2147483804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988803066" sldId="2147483805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562061701" sldId="2147483806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14783706" sldId="2147483807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3698818869" sldId="2147483808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2390702258" sldId="2147483809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386004770" sldId="2147483810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3908479235" sldId="2147483811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4238315506" sldId="2147483812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423943262" sldId="2147483813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51648699" sldId="2147483814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3618726192" sldId="2147483815"/>
          </pc:sldLayoutMkLst>
        </pc:sldLayoutChg>
        <pc:sldLayoutChg chg="del">
          <pc:chgData name="Evans, Abby" userId="069f527c-c520-4d72-99fe-6355e3b3acea" providerId="ADAL" clId="{7EC20E40-EF66-43AF-B833-A38405587CA2}" dt="2023-06-26T16:34:43.970" v="1" actId="47"/>
          <pc:sldLayoutMkLst>
            <pc:docMk/>
            <pc:sldMasterMk cId="1912022997" sldId="2147483790"/>
            <pc:sldLayoutMk cId="1440938520" sldId="214748381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20A3E-1E51-4093-9A30-9226F93485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5D97B-1FBC-4BBF-95F8-33C475787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7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2F7A-C085-2042-B576-C6963672ED6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7671-F5CC-1748-89BC-B8D418D8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2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004330"/>
            <a:ext cx="6502401" cy="2679182"/>
          </a:xfrm>
        </p:spPr>
        <p:txBody>
          <a:bodyPr anchor="t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856205"/>
            <a:ext cx="6502400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36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3900" y="0"/>
            <a:ext cx="5118100" cy="6858000"/>
          </a:xfrm>
        </p:spPr>
        <p:txBody>
          <a:bodyPr anchor="ctr"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We will add your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365914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4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4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03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7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E5ABBC-4224-FF4C-A0DD-0E02AE2E9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13" y="1022938"/>
            <a:ext cx="10382681" cy="2444407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13" y="4534939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1A02D-D76B-E94E-9C28-C01F63F089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13" y="3943483"/>
            <a:ext cx="1338882" cy="11756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B68D15-98EC-BD43-AEF3-7D1B118B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0" y="6194481"/>
            <a:ext cx="2313604" cy="4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3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50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7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402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buSzPct val="90000"/>
              <a:defRPr sz="1800">
                <a:latin typeface="Corbel" panose="020B0503020204020204" pitchFamily="34" charset="0"/>
              </a:defRPr>
            </a:lvl1pPr>
            <a:lvl2pPr>
              <a:lnSpc>
                <a:spcPct val="100000"/>
              </a:lnSpc>
              <a:buSzPct val="90000"/>
              <a:defRPr sz="1800" b="0" i="0">
                <a:latin typeface="Corbel" panose="020B0503020204020204" pitchFamily="34" charset="0"/>
              </a:defRPr>
            </a:lvl2pPr>
            <a:lvl3pPr>
              <a:lnSpc>
                <a:spcPct val="100000"/>
              </a:lnSpc>
              <a:buSzPct val="90000"/>
              <a:defRPr sz="1600">
                <a:latin typeface="Corbel" panose="020B0503020204020204" pitchFamily="34" charset="0"/>
              </a:defRPr>
            </a:lvl3pPr>
            <a:lvl4pPr>
              <a:lnSpc>
                <a:spcPct val="100000"/>
              </a:lnSpc>
              <a:buSzPct val="90000"/>
              <a:defRPr sz="1600">
                <a:latin typeface="Corbel" panose="020B0503020204020204" pitchFamily="34" charset="0"/>
              </a:defRPr>
            </a:lvl4pPr>
            <a:lvl5pPr>
              <a:lnSpc>
                <a:spcPct val="100000"/>
              </a:lnSpc>
              <a:buSzPct val="90000"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882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751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004330"/>
            <a:ext cx="6502401" cy="2679182"/>
          </a:xfrm>
        </p:spPr>
        <p:txBody>
          <a:bodyPr anchor="t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856205"/>
            <a:ext cx="6502400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36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3900" y="0"/>
            <a:ext cx="5118100" cy="6858000"/>
          </a:xfrm>
        </p:spPr>
        <p:txBody>
          <a:bodyPr anchor="ctr"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We will add your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2601158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931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864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58138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2658137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5AA343-338A-CA47-0AD8-6CB25D4494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61A288-EAD8-5A35-98BE-1182A8E1C2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251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915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498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55D82-CA8F-95BF-670E-47C6937BEA9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AAFE2-615B-07C3-924C-5CB5753E8A1F}"/>
              </a:ext>
            </a:extLst>
          </p:cNvPr>
          <p:cNvSpPr/>
          <p:nvPr userDrawn="1"/>
        </p:nvSpPr>
        <p:spPr>
          <a:xfrm>
            <a:off x="0" y="5879805"/>
            <a:ext cx="2647507" cy="97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549CF30-626F-66BB-A34B-BE8DA1008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589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42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111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8447" y="0"/>
            <a:ext cx="505355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518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77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2109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5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58138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2658137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5AA343-338A-CA47-0AD8-6CB25D4494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61A288-EAD8-5A35-98BE-1182A8E1C2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251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34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41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55D82-CA8F-95BF-670E-47C6937BEA9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AAFE2-615B-07C3-924C-5CB5753E8A1F}"/>
              </a:ext>
            </a:extLst>
          </p:cNvPr>
          <p:cNvSpPr/>
          <p:nvPr userDrawn="1"/>
        </p:nvSpPr>
        <p:spPr>
          <a:xfrm>
            <a:off x="0" y="5879805"/>
            <a:ext cx="2647507" cy="97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549CF30-626F-66BB-A34B-BE8DA1008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70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12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8447" y="0"/>
            <a:ext cx="505355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03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838200" y="63588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FUTURE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4" y="6358851"/>
            <a:ext cx="2482891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1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  <p:sldLayoutId id="2147483732" r:id="rId13"/>
    <p:sldLayoutId id="2147483649" r:id="rId14"/>
    <p:sldLayoutId id="2147483656" r:id="rId15"/>
    <p:sldLayoutId id="2147483763" r:id="rId16"/>
    <p:sldLayoutId id="2147483651" r:id="rId17"/>
    <p:sldLayoutId id="2147483657" r:id="rId18"/>
    <p:sldLayoutId id="2147483658" r:id="rId19"/>
    <p:sldLayoutId id="2147483654" r:id="rId20"/>
    <p:sldLayoutId id="2147483681" r:id="rId21"/>
    <p:sldLayoutId id="2147483752" r:id="rId22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838200" y="63588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FUTURE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4" y="6358851"/>
            <a:ext cx="2482891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9" r:id="rId2"/>
    <p:sldLayoutId id="2147483770" r:id="rId3"/>
    <p:sldLayoutId id="2147483773" r:id="rId4"/>
    <p:sldLayoutId id="2147483766" r:id="rId5"/>
    <p:sldLayoutId id="2147483767" r:id="rId6"/>
    <p:sldLayoutId id="2147483768" r:id="rId7"/>
    <p:sldLayoutId id="2147483771" r:id="rId8"/>
    <p:sldLayoutId id="2147483772" r:id="rId9"/>
    <p:sldLayoutId id="2147483758" r:id="rId10"/>
    <p:sldLayoutId id="2147483759" r:id="rId11"/>
    <p:sldLayoutId id="2147483761" r:id="rId12"/>
    <p:sldLayoutId id="2147483762" r:id="rId13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1Evwgu369Jw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basch@childrensnational.org" TargetMode="External"/><Relationship Id="rId2" Type="http://schemas.openxmlformats.org/officeDocument/2006/relationships/hyperlink" Target="mailto:shornack@childrensnational.org" TargetMode="Externa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7347324.2014.856225" TargetMode="External"/><Relationship Id="rId2" Type="http://schemas.openxmlformats.org/officeDocument/2006/relationships/hyperlink" Target="https://www.aap.org/en/research/pas-abstracts/pediatrician-perceived-preparedness-in-motivational-interviewing-mi-and-perceived-effectiveness-in-counseling-children-with-obesity/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F2E4F-A8D3-C39C-9E68-2257AAC5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1055700"/>
            <a:ext cx="7061200" cy="2679182"/>
          </a:xfrm>
        </p:spPr>
        <p:txBody>
          <a:bodyPr>
            <a:normAutofit fontScale="90000"/>
          </a:bodyPr>
          <a:lstStyle/>
          <a:p>
            <a:r>
              <a:rPr lang="en-US"/>
              <a:t>Motivational Interviewing: </a:t>
            </a:r>
            <a:br>
              <a:rPr lang="en-US"/>
            </a:br>
            <a:r>
              <a:rPr lang="en-US"/>
              <a:t>Tools for Helping Youth with Obesity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8A885-E519-40B6-4C8F-71E89A3B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551452"/>
            <a:ext cx="6718059" cy="199712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latin typeface="Century Gothic"/>
              </a:rPr>
              <a:t>Molly Basch, PhD &amp; Sarah Hornack, PhD</a:t>
            </a:r>
          </a:p>
          <a:p>
            <a:r>
              <a:rPr lang="en-US">
                <a:latin typeface="Century Gothic"/>
              </a:rPr>
              <a:t>Licensed Clinical Psychologists    </a:t>
            </a:r>
            <a:r>
              <a:rPr lang="en-US" i="1">
                <a:latin typeface="Century Gothic"/>
              </a:rPr>
              <a:t>              </a:t>
            </a:r>
            <a:endParaRPr lang="en-US" i="1"/>
          </a:p>
          <a:p>
            <a:r>
              <a:rPr lang="en-US" sz="2600">
                <a:latin typeface="Century Gothic"/>
              </a:rPr>
              <a:t>Departments of Adolescent Medicine &amp; Psychology</a:t>
            </a:r>
            <a:endParaRPr lang="en-US" i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8E55339-8A00-BFEA-CE9B-032F371BDB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971" y="136071"/>
            <a:ext cx="2677887" cy="3601358"/>
          </a:xfrm>
          <a:ln w="28575">
            <a:solidFill>
              <a:schemeClr val="accent3"/>
            </a:solidFill>
          </a:ln>
        </p:spPr>
      </p:pic>
      <p:pic>
        <p:nvPicPr>
          <p:cNvPr id="3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69107C7-5ACA-5377-B670-3F41C7F4B9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757" y="1973287"/>
            <a:ext cx="2743200" cy="4108855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6926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D6161-DCC1-76DC-ED59-99B1718E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A7229A-0985-F86F-B87B-4D2296DB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The Importance of Empathy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6B2AA-6AB9-5B8A-D19B-BC6D6B2A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2400">
              <a:latin typeface="Century Gothic"/>
            </a:endParaRPr>
          </a:p>
          <a:p>
            <a:pPr marL="0"/>
            <a:r>
              <a:rPr lang="en-US" sz="2400">
                <a:latin typeface="Century Gothic"/>
              </a:rPr>
              <a:t>Brene Brown on empathy </a:t>
            </a:r>
            <a:r>
              <a:rPr lang="en-US" sz="1800">
                <a:latin typeface="Century Gothic"/>
              </a:rPr>
              <a:t>(3 min. video)</a:t>
            </a:r>
            <a:r>
              <a:rPr lang="en-US" sz="2400">
                <a:latin typeface="Century Gothic"/>
              </a:rPr>
              <a:t>:</a:t>
            </a:r>
            <a:endParaRPr lang="en-US">
              <a:latin typeface="Century Gothic"/>
            </a:endParaRPr>
          </a:p>
          <a:p>
            <a:pPr marL="10795"/>
            <a:r>
              <a:rPr lang="en-US">
                <a:latin typeface="Century Gothic"/>
                <a:hlinkClick r:id="rId2"/>
              </a:rPr>
              <a:t>https://www.youtube.com/watch?v=1Evwgu369Jw</a:t>
            </a:r>
            <a:endParaRPr lang="en-US"/>
          </a:p>
          <a:p>
            <a:pPr marL="10795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EBEF2-AB3B-8B20-3094-80E03F6F2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003" y="3429230"/>
            <a:ext cx="3175571" cy="243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5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6D2C02-3DE1-3F86-0EB2-4E0F556A1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C55150-60B1-A5DE-AEFA-53A71728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Practical MI Tool - </a:t>
            </a:r>
            <a:r>
              <a:rPr lang="en-US" err="1">
                <a:latin typeface="Century Gothic"/>
              </a:rPr>
              <a:t>FliP</a:t>
            </a:r>
            <a:endParaRPr lang="en-US" err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801CA-FBE1-B805-DE87-642B76994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53695" indent="-342900">
              <a:buChar char="•"/>
            </a:pPr>
            <a:r>
              <a:rPr lang="en-US" sz="2800">
                <a:latin typeface="Century Gothic"/>
              </a:rPr>
              <a:t>Developed for implementation in primary care by the Family Lifestyle Program</a:t>
            </a:r>
            <a:endParaRPr lang="en-US" sz="2800"/>
          </a:p>
          <a:p>
            <a:pPr marL="353695" indent="-342900">
              <a:buChar char="•"/>
            </a:pPr>
            <a:r>
              <a:rPr lang="en-US" sz="2800">
                <a:latin typeface="Century Gothic"/>
              </a:rPr>
              <a:t>15-minute intervention tool </a:t>
            </a:r>
            <a:endParaRPr lang="en-US" sz="2800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09E91804-D088-BA06-A32B-0EFB80B06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42" y="3788409"/>
            <a:ext cx="10161915" cy="16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3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2E4874-36D9-0E27-9A6E-E2ABE4A9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dirty="0" smtClean="0"/>
              <a:t>12</a:t>
            </a:fld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2CF86D79-6C16-65E9-5B2C-08A5E3494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2" y="47337"/>
            <a:ext cx="11700291" cy="3370267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D6ABE69-BD23-D746-F21D-59A8D836A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54" y="3550909"/>
            <a:ext cx="10889411" cy="23816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0795"/>
            <a:r>
              <a:rPr lang="en-US" sz="2200">
                <a:solidFill>
                  <a:schemeClr val="tx1"/>
                </a:solidFill>
                <a:latin typeface="Century Gothic"/>
              </a:rPr>
              <a:t>Weight-related language tips</a:t>
            </a:r>
          </a:p>
          <a:p>
            <a:pPr marL="296545" indent="-285750">
              <a:buChar char="•"/>
            </a:pPr>
            <a:r>
              <a:rPr lang="en-US" sz="2200">
                <a:solidFill>
                  <a:schemeClr val="tx1"/>
                </a:solidFill>
                <a:latin typeface="Century Gothic"/>
              </a:rPr>
              <a:t>Least preferred terms: fat, morbidly or extremely obese, obese, large, chubby </a:t>
            </a:r>
          </a:p>
          <a:p>
            <a:pPr marL="296545" indent="-285750">
              <a:buChar char="•"/>
            </a:pPr>
            <a:r>
              <a:rPr lang="en-US" sz="2200">
                <a:solidFill>
                  <a:schemeClr val="tx1"/>
                </a:solidFill>
                <a:latin typeface="Century Gothic"/>
              </a:rPr>
              <a:t>More preferred terms: weight, unhealthy weight, high BMI, plus size (girls)</a:t>
            </a:r>
          </a:p>
          <a:p>
            <a:pPr marL="296545" indent="-285750">
              <a:buChar char="•"/>
            </a:pPr>
            <a:r>
              <a:rPr lang="en-US" sz="2200">
                <a:solidFill>
                  <a:schemeClr val="tx1"/>
                </a:solidFill>
                <a:latin typeface="Century Gothic"/>
              </a:rPr>
              <a:t>Be sensitive to individual differences:</a:t>
            </a:r>
            <a:r>
              <a:rPr lang="en-US" sz="2200" i="1">
                <a:solidFill>
                  <a:schemeClr val="tx1"/>
                </a:solidFill>
                <a:latin typeface="Century Gothic"/>
              </a:rPr>
              <a:t> What words would you feel most comfortable with as we talk about your/your child's weight today?</a:t>
            </a:r>
          </a:p>
          <a:p>
            <a:pPr marL="10795"/>
            <a:endParaRPr lang="en-US" sz="1800" i="1">
              <a:solidFill>
                <a:srgbClr val="404040"/>
              </a:solidFill>
              <a:latin typeface="Gill Sans MT"/>
            </a:endParaRPr>
          </a:p>
          <a:p>
            <a:pPr marL="353695" indent="-342900">
              <a:buChar char="•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6251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C4FEBA-FC76-BCAB-013A-D1E1635A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5" descr="Timeline&#10;&#10;Description automatically generated">
            <a:extLst>
              <a:ext uri="{FF2B5EF4-FFF2-40B4-BE49-F238E27FC236}">
                <a16:creationId xmlns:a16="http://schemas.microsoft.com/office/drawing/2014/main" id="{A1806E33-E7E5-785E-E45E-C20C4A312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4" y="118449"/>
            <a:ext cx="11729047" cy="4392610"/>
          </a:xfrm>
          <a:prstGeom prst="rect">
            <a:avLst/>
          </a:prstGeom>
        </p:spPr>
      </p:pic>
      <p:pic>
        <p:nvPicPr>
          <p:cNvPr id="7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01F147B-41A4-805D-367C-24BAA95FCF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27" y="4751906"/>
            <a:ext cx="10276935" cy="1250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A9A1C4-3ED7-1B3A-8706-0F437C151CDB}"/>
              </a:ext>
            </a:extLst>
          </p:cNvPr>
          <p:cNvSpPr txBox="1"/>
          <p:nvPr/>
        </p:nvSpPr>
        <p:spPr>
          <a:xfrm>
            <a:off x="765384" y="5984928"/>
            <a:ext cx="607006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entury Gothic"/>
                <a:cs typeface="Calibri"/>
              </a:rPr>
              <a:t>*May substitute in ratings on importance and confidence</a:t>
            </a:r>
            <a:endParaRPr lang="en-US" sz="160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081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843A2B-CCD1-8581-A858-678FC309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07015EB-3635-B5DF-7D79-CFA451553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7" y="235684"/>
            <a:ext cx="11657160" cy="60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1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721A6-279D-CBB7-0584-3EEC4189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7E57AF-F037-0EA2-A740-7D7A61ED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80" y="365125"/>
            <a:ext cx="11651410" cy="1339940"/>
          </a:xfrm>
        </p:spPr>
        <p:txBody>
          <a:bodyPr>
            <a:normAutofit/>
          </a:bodyPr>
          <a:lstStyle/>
          <a:p>
            <a:r>
              <a:rPr lang="en-US">
                <a:latin typeface="Century Gothic"/>
              </a:rPr>
              <a:t>Recognizing Autonomy &amp; Building Commitment 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BE414-9AD1-E9FA-3A39-340E2DE73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sz="3200">
                <a:solidFill>
                  <a:srgbClr val="000000"/>
                </a:solidFill>
                <a:latin typeface="Century Gothic"/>
                <a:cs typeface="Calibri"/>
              </a:rPr>
              <a:t>If the family is not ready for major change, you may suggest:</a:t>
            </a:r>
            <a:endParaRPr lang="en-US">
              <a:latin typeface="Century Gothic"/>
            </a:endParaRPr>
          </a:p>
          <a:p>
            <a:pPr marL="856615" lvl="1" indent="-342900">
              <a:lnSpc>
                <a:spcPct val="90000"/>
              </a:lnSpc>
              <a:buFont typeface="Arial,Sans-Serif"/>
              <a:buChar char="•"/>
            </a:pPr>
            <a:r>
              <a:rPr lang="en-US" sz="3200">
                <a:solidFill>
                  <a:srgbClr val="000000"/>
                </a:solidFill>
                <a:latin typeface="Century Gothic"/>
                <a:cs typeface="Calibri"/>
              </a:rPr>
              <a:t>Making a very small change</a:t>
            </a:r>
          </a:p>
          <a:p>
            <a:pPr marL="856615" lvl="1" indent="-342900">
              <a:lnSpc>
                <a:spcPct val="90000"/>
              </a:lnSpc>
              <a:buFont typeface="Arial,Sans-Serif"/>
              <a:buChar char="•"/>
            </a:pPr>
            <a:r>
              <a:rPr lang="en-US" sz="3200">
                <a:solidFill>
                  <a:srgbClr val="000000"/>
                </a:solidFill>
                <a:latin typeface="Century Gothic"/>
                <a:cs typeface="Calibri"/>
              </a:rPr>
              <a:t>Thinking about change</a:t>
            </a:r>
          </a:p>
          <a:p>
            <a:pPr marL="856615" lvl="1" indent="-342900">
              <a:lnSpc>
                <a:spcPct val="90000"/>
              </a:lnSpc>
              <a:buFont typeface="Arial,Sans-Serif"/>
              <a:buChar char="•"/>
            </a:pPr>
            <a:r>
              <a:rPr lang="en-US" sz="3200">
                <a:solidFill>
                  <a:srgbClr val="000000"/>
                </a:solidFill>
                <a:latin typeface="Century Gothic"/>
                <a:cs typeface="Calibri"/>
              </a:rPr>
              <a:t>Coming back for another session</a:t>
            </a:r>
            <a:endParaRPr lang="en-US">
              <a:latin typeface="Century Gothic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01140C00-470F-D7A8-A0F2-3ECDD9957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912" y="2694856"/>
            <a:ext cx="20478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4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F2816B-C70D-1E8A-5397-3099CC04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EBB517-9285-3C2E-E2FD-FC607E6616DF}"/>
              </a:ext>
            </a:extLst>
          </p:cNvPr>
          <p:cNvSpPr txBox="1"/>
          <p:nvPr/>
        </p:nvSpPr>
        <p:spPr>
          <a:xfrm>
            <a:off x="3468558" y="1428108"/>
            <a:ext cx="5069016" cy="409342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latin typeface="Century Gothic"/>
              </a:rPr>
              <a:t>Thank you!</a:t>
            </a:r>
          </a:p>
          <a:p>
            <a:pPr algn="ctr"/>
            <a:endParaRPr lang="en-US" sz="4400" b="1">
              <a:latin typeface="Century Gothic" panose="020B0502020202020204" pitchFamily="34" charset="0"/>
            </a:endParaRPr>
          </a:p>
          <a:p>
            <a:pPr algn="ctr"/>
            <a:r>
              <a:rPr lang="en-US" sz="4400" b="1">
                <a:latin typeface="Century Gothic"/>
              </a:rPr>
              <a:t>Questions?</a:t>
            </a:r>
          </a:p>
          <a:p>
            <a:endParaRPr lang="en-US" sz="3200" b="1">
              <a:latin typeface="Century Gothic" panose="020B0502020202020204" pitchFamily="34" charset="0"/>
            </a:endParaRPr>
          </a:p>
          <a:p>
            <a:pPr algn="ctr"/>
            <a:r>
              <a:rPr lang="en-US" sz="2400">
                <a:latin typeface="Century Gothic"/>
              </a:rPr>
              <a:t>Sarah Hornack, PhD</a:t>
            </a:r>
          </a:p>
          <a:p>
            <a:pPr algn="ctr"/>
            <a:r>
              <a:rPr lang="en-US" sz="2400">
                <a:latin typeface="Century Gothic"/>
                <a:hlinkClick r:id="rId2"/>
              </a:rPr>
              <a:t>shornack@childrensnational.org</a:t>
            </a:r>
            <a:r>
              <a:rPr lang="en-US" sz="2400">
                <a:latin typeface="Century Gothic"/>
              </a:rPr>
              <a:t>,</a:t>
            </a:r>
            <a:endParaRPr lang="en-US" sz="2400">
              <a:latin typeface="Century Gothic" panose="020B0502020202020204" pitchFamily="34" charset="0"/>
            </a:endParaRPr>
          </a:p>
          <a:p>
            <a:pPr algn="ctr"/>
            <a:r>
              <a:rPr lang="en-US" sz="2400">
                <a:latin typeface="Century Gothic"/>
              </a:rPr>
              <a:t>Molly Basch, PhD</a:t>
            </a:r>
          </a:p>
          <a:p>
            <a:pPr algn="ctr"/>
            <a:r>
              <a:rPr lang="en-US" sz="2400">
                <a:latin typeface="Century Gothic"/>
                <a:hlinkClick r:id="rId3"/>
              </a:rPr>
              <a:t>mbasch@childrensnational.org</a:t>
            </a:r>
            <a:r>
              <a:rPr lang="en-US" sz="2400">
                <a:latin typeface="Century Gothic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73554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EED70E-92F0-7752-7913-C7D47A9BB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8A77A-3AAE-9BB7-CA99-CBA43738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91E94-1C3D-0BA6-9BBC-A47D16B13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569"/>
            <a:ext cx="10515600" cy="469639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10795"/>
            <a:r>
              <a:rPr lang="en-US" sz="1800" b="0" i="0" u="none" strike="noStrike" err="1">
                <a:solidFill>
                  <a:srgbClr val="000000"/>
                </a:solidFill>
                <a:effectLst/>
                <a:latin typeface="Century Gothic"/>
              </a:rPr>
              <a:t>Resnicow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entury Gothic"/>
              </a:rPr>
              <a:t>, K, Harris, D, Wasserman, R, et al. (2016). Advances in Motivational Interviewing for pediatric obesity: Results of the BMI2 Trial and Future Directions. </a:t>
            </a:r>
            <a:r>
              <a:rPr lang="en-US" sz="1800" b="0" i="1" u="none" strike="noStrike" err="1">
                <a:solidFill>
                  <a:srgbClr val="000000"/>
                </a:solidFill>
                <a:effectLst/>
                <a:latin typeface="Century Gothic"/>
              </a:rPr>
              <a:t>Pediatri</a:t>
            </a:r>
            <a:r>
              <a:rPr lang="en-US" sz="1800" b="0" i="1" u="none" strike="noStrike">
                <a:solidFill>
                  <a:srgbClr val="000000"/>
                </a:solidFill>
                <a:effectLst/>
                <a:latin typeface="Century Gothic"/>
              </a:rPr>
              <a:t> Clin North Am., 63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entury Gothic"/>
              </a:rPr>
              <a:t>(3), 539-562. </a:t>
            </a:r>
            <a:r>
              <a:rPr lang="en-US" sz="1800" b="0" i="0">
                <a:solidFill>
                  <a:srgbClr val="000000"/>
                </a:solidFill>
                <a:effectLst/>
                <a:latin typeface="Century Gothic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Century Gothic"/>
              <a:cs typeface="Arial" panose="020B0604020202020204" pitchFamily="34" charset="0"/>
            </a:endParaRPr>
          </a:p>
          <a:p>
            <a:pPr marL="10795"/>
            <a:r>
              <a:rPr lang="en-US" sz="1800" b="0" i="0" u="none" strike="noStrike">
                <a:solidFill>
                  <a:srgbClr val="000000"/>
                </a:solidFill>
                <a:effectLst/>
                <a:latin typeface="Century Gothic"/>
              </a:rPr>
              <a:t>Walpole, B, Dettmer, E, Morrongiello, BA, et al. (2012). Motivational Interviewing to enhance self-efficacy and promote weight loss in overweight and obese adolescents: A randomized controlled trial. </a:t>
            </a:r>
            <a:r>
              <a:rPr lang="en-US" sz="1800" b="0" i="1" u="none" strike="noStrike">
                <a:solidFill>
                  <a:srgbClr val="000000"/>
                </a:solidFill>
                <a:effectLst/>
                <a:latin typeface="Century Gothic"/>
              </a:rPr>
              <a:t>J </a:t>
            </a:r>
            <a:r>
              <a:rPr lang="en-US" sz="1800" b="0" i="1" u="none" strike="noStrike" err="1">
                <a:solidFill>
                  <a:srgbClr val="000000"/>
                </a:solidFill>
                <a:effectLst/>
                <a:latin typeface="Century Gothic"/>
              </a:rPr>
              <a:t>Pediatr</a:t>
            </a:r>
            <a:r>
              <a:rPr lang="en-US" sz="1800" b="0" i="1" u="none" strike="noStrike">
                <a:solidFill>
                  <a:srgbClr val="000000"/>
                </a:solidFill>
                <a:effectLst/>
                <a:latin typeface="Century Gothic"/>
              </a:rPr>
              <a:t> Psychol, 38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entury Gothic"/>
              </a:rPr>
              <a:t>(9), 944-953. </a:t>
            </a:r>
          </a:p>
          <a:p>
            <a:pPr marL="10795"/>
            <a:r>
              <a:rPr lang="en-US" sz="1800" err="1">
                <a:solidFill>
                  <a:srgbClr val="000000"/>
                </a:solidFill>
                <a:latin typeface="Century Gothic"/>
              </a:rPr>
              <a:t>Kraftt</a:t>
            </a:r>
            <a:r>
              <a:rPr lang="en-US" sz="1800">
                <a:solidFill>
                  <a:srgbClr val="000000"/>
                </a:solidFill>
                <a:latin typeface="Century Gothic"/>
              </a:rPr>
              <a:t>, C, Pat </a:t>
            </a:r>
            <a:r>
              <a:rPr lang="en-US" sz="1800" err="1">
                <a:solidFill>
                  <a:srgbClr val="000000"/>
                </a:solidFill>
                <a:latin typeface="Century Gothic"/>
              </a:rPr>
              <a:t>Frintner</a:t>
            </a:r>
            <a:r>
              <a:rPr lang="en-US" sz="1800">
                <a:solidFill>
                  <a:srgbClr val="000000"/>
                </a:solidFill>
                <a:latin typeface="Century Gothic"/>
              </a:rPr>
              <a:t>, M, Goodman, AB, et al. (2018). Pediatrician-Perceived Preparedness in Motivational Interviewing (MI) and Perceived Effectiveness in Counseling Children with Obesity [Poster]. Pediatric Academic Societies Annual Meeting. </a:t>
            </a:r>
            <a:r>
              <a:rPr lang="en-US" sz="1800">
                <a:latin typeface="Century Gothic"/>
                <a:hlinkClick r:id="rId2"/>
              </a:rPr>
              <a:t>Pediatrician-Perceived Preparedness in Motivational Interviewing (MI) and Perceived Effectiveness in Counseling Children with Obesity (aap.org)</a:t>
            </a:r>
            <a:endParaRPr lang="en-US" sz="1800">
              <a:solidFill>
                <a:srgbClr val="000000"/>
              </a:solidFill>
              <a:latin typeface="Century Gothic"/>
            </a:endParaRPr>
          </a:p>
          <a:p>
            <a:pPr marL="10795"/>
            <a:r>
              <a:rPr lang="en-US" sz="1800" err="1">
                <a:solidFill>
                  <a:schemeClr val="bg2">
                    <a:lumMod val="10000"/>
                  </a:schemeClr>
                </a:solidFill>
                <a:effectLst/>
                <a:latin typeface="Century Gothic"/>
              </a:rPr>
              <a:t>Naar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  <a:effectLst/>
                <a:latin typeface="Century Gothic"/>
              </a:rPr>
              <a:t>-King, S., &amp; Suarez, M. (2021). </a:t>
            </a:r>
            <a:r>
              <a:rPr lang="en-US" sz="1800" i="1">
                <a:solidFill>
                  <a:schemeClr val="bg2">
                    <a:lumMod val="10000"/>
                  </a:schemeClr>
                </a:solidFill>
                <a:effectLst/>
                <a:latin typeface="Century Gothic"/>
              </a:rPr>
              <a:t>Motivational interviewing with adolescents and young adults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  <a:effectLst/>
                <a:latin typeface="Century Gothic"/>
              </a:rPr>
              <a:t>. The Guilford Press.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entury Gothic"/>
              </a:rPr>
              <a:t> </a:t>
            </a:r>
            <a:endParaRPr lang="en-US" sz="1800"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10795"/>
            <a:r>
              <a:rPr lang="en-US" sz="1800">
                <a:solidFill>
                  <a:schemeClr val="bg2">
                    <a:lumMod val="10000"/>
                  </a:schemeClr>
                </a:solidFill>
              </a:rPr>
              <a:t>Wood, A. (2020). </a:t>
            </a:r>
            <a:r>
              <a:rPr lang="en-US" sz="1800" i="1">
                <a:solidFill>
                  <a:schemeClr val="bg2">
                    <a:lumMod val="10000"/>
                  </a:schemeClr>
                </a:solidFill>
              </a:rPr>
              <a:t>Motivational interviewing workbook: Exercises to decide what you want and how to get there.  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</a:rPr>
              <a:t>Rockbridge Press. </a:t>
            </a:r>
          </a:p>
          <a:p>
            <a:pPr marL="10795"/>
            <a:r>
              <a:rPr lang="en-US" sz="1800" b="0" i="0">
                <a:solidFill>
                  <a:srgbClr val="333333"/>
                </a:solidFill>
                <a:effectLst/>
                <a:latin typeface="Century Gothic"/>
              </a:rPr>
              <a:t>Daniel J. Fischer &amp; Theresa B. Moyers (2014) Is There an Association Between Empathic Speech and Change Talk in Motivational Interviewing Sessions?, </a:t>
            </a:r>
            <a:r>
              <a:rPr lang="en-US" sz="1800" b="0" i="1">
                <a:solidFill>
                  <a:srgbClr val="333333"/>
                </a:solidFill>
                <a:effectLst/>
                <a:latin typeface="Century Gothic"/>
              </a:rPr>
              <a:t>Alcohol Treat Q</a:t>
            </a:r>
            <a:r>
              <a:rPr lang="en-US" sz="1800" b="0" i="0">
                <a:solidFill>
                  <a:srgbClr val="333333"/>
                </a:solidFill>
                <a:effectLst/>
                <a:latin typeface="Century Gothic"/>
              </a:rPr>
              <a:t>, </a:t>
            </a:r>
            <a:r>
              <a:rPr lang="en-US" sz="1800" b="0" i="1">
                <a:solidFill>
                  <a:srgbClr val="333333"/>
                </a:solidFill>
                <a:effectLst/>
                <a:latin typeface="Century Gothic"/>
              </a:rPr>
              <a:t>32</a:t>
            </a:r>
            <a:r>
              <a:rPr lang="en-US" sz="1800" b="0">
                <a:solidFill>
                  <a:srgbClr val="333333"/>
                </a:solidFill>
                <a:effectLst/>
                <a:latin typeface="Century Gothic"/>
              </a:rPr>
              <a:t>(1)</a:t>
            </a:r>
            <a:r>
              <a:rPr lang="en-US" sz="1800" b="0" i="0">
                <a:solidFill>
                  <a:srgbClr val="333333"/>
                </a:solidFill>
                <a:effectLst/>
                <a:latin typeface="Century Gothic"/>
              </a:rPr>
              <a:t>, 3-18. DOI: </a:t>
            </a:r>
            <a:r>
              <a:rPr lang="en-US" sz="1800" b="0" i="0" u="sng">
                <a:solidFill>
                  <a:srgbClr val="333333"/>
                </a:solidFill>
                <a:effectLst/>
                <a:latin typeface="Century Gothic"/>
                <a:hlinkClick r:id="rId3"/>
              </a:rPr>
              <a:t>10.1080/07347324.2014.856225</a:t>
            </a:r>
            <a:endParaRPr lang="en-US">
              <a:solidFill>
                <a:schemeClr val="bg2">
                  <a:lumMod val="10000"/>
                </a:schemeClr>
              </a:solidFill>
              <a:effectLst/>
              <a:latin typeface="Century Gothic"/>
            </a:endParaRPr>
          </a:p>
          <a:p>
            <a:pPr marL="107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43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red line drawing of people shaking hands&#10;&#10;Description automatically generated with low confidence">
            <a:extLst>
              <a:ext uri="{FF2B5EF4-FFF2-40B4-BE49-F238E27FC236}">
                <a16:creationId xmlns:a16="http://schemas.microsoft.com/office/drawing/2014/main" id="{0C5F9613-B20B-0ED4-EFF3-761CBEE623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DB376B-B806-FA7F-1653-874D5DDFDC81}"/>
              </a:ext>
            </a:extLst>
          </p:cNvPr>
          <p:cNvSpPr txBox="1"/>
          <p:nvPr/>
        </p:nvSpPr>
        <p:spPr>
          <a:xfrm>
            <a:off x="457010" y="4077474"/>
            <a:ext cx="3230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Sharp Sans No1 Medium" pitchFamily="2" charset="77"/>
                <a:ea typeface="Sharp Sans No1 Medium" pitchFamily="2" charset="77"/>
                <a:cs typeface="Sharp Sans No1 Medium" pitchFamily="2" charset="77"/>
              </a:rPr>
              <a:t>June 21, 2023</a:t>
            </a:r>
          </a:p>
        </p:txBody>
      </p:sp>
      <p:pic>
        <p:nvPicPr>
          <p:cNvPr id="10" name="Picture 9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C98E5D9-FAF0-45F0-F3B9-1B055891C0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02" y="2356802"/>
            <a:ext cx="4253053" cy="1540052"/>
          </a:xfrm>
          <a:prstGeom prst="rect">
            <a:avLst/>
          </a:prstGeom>
        </p:spPr>
      </p:pic>
      <p:pic>
        <p:nvPicPr>
          <p:cNvPr id="12" name="Picture 11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2B9380F7-A4EA-4827-52D0-A579BA08C2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424" y="4088491"/>
            <a:ext cx="2574434" cy="4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9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EA1911-5B45-C515-B070-1F90BF78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5660E3-54C9-DB6F-C75A-117D9AE4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Conflict of Interest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9F677-427C-29B7-CF6B-183A4FFBD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Presenters have no conflicts of interest to report.</a:t>
            </a:r>
          </a:p>
        </p:txBody>
      </p:sp>
    </p:spTree>
    <p:extLst>
      <p:ext uri="{BB962C8B-B14F-4D97-AF65-F5344CB8AC3E}">
        <p14:creationId xmlns:p14="http://schemas.microsoft.com/office/powerpoint/2010/main" val="172637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E00BB1-5E20-36D7-33E4-DFC66A4C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C2E417-97F9-4D57-DF1C-AC08562C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93346-5770-EC17-A418-8A7F94ED6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67995" indent="-45720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Define Motivational Interviewing (MI)</a:t>
            </a:r>
            <a:r>
              <a:rPr lang="en-US" sz="28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995" indent="-457200" algn="l" rtl="0" fontAlgn="base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</a:rPr>
              <a:t>Highlight r</a:t>
            </a:r>
            <a:r>
              <a:rPr lang="en-US" sz="28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esearch</a:t>
            </a:r>
            <a:r>
              <a:rPr lang="en-US" sz="28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 evidence</a:t>
            </a:r>
            <a:endParaRPr lang="en-US" sz="2800" b="0" i="0">
              <a:solidFill>
                <a:srgbClr val="000000"/>
              </a:solidFill>
              <a:effectLst/>
            </a:endParaRPr>
          </a:p>
          <a:p>
            <a:pPr marL="467995" indent="-457200" algn="l" rtl="0" fontAlgn="base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r>
              <a:rPr lang="en-US" sz="28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Discuss key facets of the approach</a:t>
            </a:r>
            <a:r>
              <a:rPr lang="en-US" sz="28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sz="2800" b="0" i="0">
              <a:solidFill>
                <a:srgbClr val="000000"/>
              </a:solidFill>
              <a:effectLst/>
            </a:endParaRPr>
          </a:p>
          <a:p>
            <a:pPr marL="467995" indent="-457200" algn="l" rtl="0" fontAlgn="base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</a:rPr>
              <a:t>Present brief model for MI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B28F68F-C6E7-C3BF-1FBE-1DECC66700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422" y="3821549"/>
            <a:ext cx="1260024" cy="2096901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E1F5305-2922-85F4-BE1E-D1242FDD4C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204" y="2700287"/>
            <a:ext cx="666815" cy="32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697D64-222F-988D-5EDF-B3B2C3E9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0E4488-1049-531C-ED27-3CD6DBD2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Motivational Interviewing (MI)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22ED0-5462-DAE3-AE9A-EA7B29715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0795"/>
            <a:r>
              <a:rPr lang="en-US" sz="35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According to Miller &amp; Rollnick, this practice is “a collaborative conversation style for strengthening a person’s own motivation and commitment to change”</a:t>
            </a:r>
            <a:endParaRPr lang="en-US"/>
          </a:p>
          <a:p>
            <a:pPr marL="10795"/>
            <a:endParaRPr lang="en-US" sz="3500">
              <a:solidFill>
                <a:srgbClr val="000000"/>
              </a:solidFill>
            </a:endParaRPr>
          </a:p>
          <a:p>
            <a:pPr marL="10795" algn="l" rtl="0" fontAlgn="base"/>
            <a:r>
              <a:rPr lang="en-US" sz="35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 </a:t>
            </a:r>
            <a:r>
              <a:rPr lang="en-US" sz="3500" b="0" i="0" u="sng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spirit </a:t>
            </a:r>
            <a:r>
              <a:rPr lang="en-US" sz="35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of MI: </a:t>
            </a:r>
            <a:r>
              <a:rPr lang="en-US" sz="35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sz="35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20345" fontAlgn="base"/>
            <a:r>
              <a:rPr lang="en-US" sz="2600">
                <a:solidFill>
                  <a:srgbClr val="000000"/>
                </a:solidFill>
                <a:latin typeface="Century Gothic"/>
              </a:rPr>
              <a:t>Autonomy</a:t>
            </a:r>
            <a:r>
              <a:rPr lang="en-US" sz="2600" b="0" i="0">
                <a:solidFill>
                  <a:srgbClr val="000000"/>
                </a:solidFill>
                <a:effectLst/>
                <a:latin typeface="Century Gothic"/>
              </a:rPr>
              <a:t>​</a:t>
            </a:r>
          </a:p>
          <a:p>
            <a:pPr lvl="1" indent="-220345" fontAlgn="base"/>
            <a:r>
              <a:rPr lang="en-US" sz="26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Collaboration</a:t>
            </a:r>
            <a:r>
              <a:rPr lang="en-US" sz="2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sz="26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20345" fontAlgn="base"/>
            <a:r>
              <a:rPr lang="en-US" sz="26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Evocation</a:t>
            </a:r>
            <a:r>
              <a:rPr lang="en-US" sz="2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sz="26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1320" lvl="2" indent="-169545" fontAlgn="base"/>
            <a:endParaRPr lang="en-US" sz="1900" b="0" i="1">
              <a:solidFill>
                <a:srgbClr val="000000"/>
              </a:solidFill>
              <a:effectLst/>
              <a:latin typeface="Century Gothic"/>
            </a:endParaRPr>
          </a:p>
          <a:p>
            <a:pPr marL="10795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4A3DDC7-F849-48AB-BF7F-501A39D5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227" y="3589256"/>
            <a:ext cx="5108182" cy="221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0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CA9935-651C-9D8F-4E89-9D8A948F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CFDF81-ADC8-75A1-E9AC-F55A159B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MI Research Support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4F3CC-48F6-CA71-A9AE-8CDF640D5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bg2">
                    <a:lumMod val="10000"/>
                  </a:schemeClr>
                </a:solidFill>
                <a:latin typeface="Century Gothic"/>
              </a:rPr>
              <a:t>Resnicow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Century Gothic"/>
              </a:rPr>
              <a:t> et al. (2016) found that brief MI offered by pediatricians led to clinically meaningful reductions in BMI</a:t>
            </a:r>
          </a:p>
          <a:p>
            <a:pPr marL="856615" lvl="1" indent="-342900"/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4 MD visits, 6 RD visits over 2 years</a:t>
            </a:r>
          </a:p>
          <a:p>
            <a:pPr lvl="1" indent="0">
              <a:buNone/>
            </a:pPr>
            <a:endParaRPr lang="en-US" sz="240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Century Gothic"/>
              </a:rPr>
              <a:t>Another trial found that pediatricians' acquisition of MI skills was associated with increased exercise, weight loss, and reduced screen time </a:t>
            </a:r>
            <a:r>
              <a:rPr lang="en-US" sz="1700">
                <a:solidFill>
                  <a:srgbClr val="000000"/>
                </a:solidFill>
                <a:latin typeface="Century Gothic"/>
              </a:rPr>
              <a:t>(Walpole et al., 2012)</a:t>
            </a:r>
            <a:endParaRPr lang="en-US" sz="1700">
              <a:solidFill>
                <a:srgbClr val="000000"/>
              </a:solidFill>
            </a:endParaRPr>
          </a:p>
          <a:p>
            <a:pPr marL="10795"/>
            <a:endParaRPr lang="en-US"/>
          </a:p>
          <a:p>
            <a:pPr marL="353695" indent="-342900">
              <a:buChar char="•"/>
            </a:pPr>
            <a:r>
              <a:rPr lang="en-US" sz="2400">
                <a:solidFill>
                  <a:schemeClr val="tx1"/>
                </a:solidFill>
                <a:latin typeface="Century Gothic"/>
              </a:rPr>
              <a:t>Many pediatricians desire training, and recent training is associated with increased self-efficacy and perceived effectiveness of MI </a:t>
            </a:r>
            <a:r>
              <a:rPr lang="en-US" sz="1600">
                <a:solidFill>
                  <a:schemeClr val="tx1"/>
                </a:solidFill>
                <a:latin typeface="Century Gothic"/>
              </a:rPr>
              <a:t>(</a:t>
            </a:r>
            <a:r>
              <a:rPr lang="en-US" sz="1600" err="1">
                <a:solidFill>
                  <a:schemeClr val="tx1"/>
                </a:solidFill>
                <a:latin typeface="Century Gothic"/>
              </a:rPr>
              <a:t>Kraftt</a:t>
            </a:r>
            <a:r>
              <a:rPr lang="en-US" sz="1600">
                <a:solidFill>
                  <a:schemeClr val="tx1"/>
                </a:solidFill>
                <a:latin typeface="Century Gothic"/>
              </a:rPr>
              <a:t> et al., 2018</a:t>
            </a:r>
            <a:r>
              <a:rPr lang="en-US" sz="1800">
                <a:solidFill>
                  <a:schemeClr val="tx1"/>
                </a:solidFill>
                <a:latin typeface="Century Gothic"/>
              </a:rPr>
              <a:t>)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D6466E-3F5C-6169-E83B-43576B432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948" y="211273"/>
            <a:ext cx="1518036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7D145-2BAD-6A45-6F90-C4DEB4D3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6BB69-EEF9-31FA-98FB-DDEC47F7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MI Principles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40F9A-D68B-51BB-4C60-F1D0DFD3E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/>
              <a:t>Express Empathy</a:t>
            </a:r>
          </a:p>
          <a:p>
            <a:pPr marL="970915" lvl="1" indent="-457200"/>
            <a:r>
              <a:rPr lang="en-US" sz="2400"/>
              <a:t>Provide a secure and caring interpersonal context</a:t>
            </a:r>
          </a:p>
          <a:p>
            <a:pPr marL="970915" lvl="1" indent="-457200"/>
            <a:r>
              <a:rPr lang="en-US" sz="2400"/>
              <a:t>Considered a key component of psychotherapy</a:t>
            </a:r>
          </a:p>
          <a:p>
            <a:pPr marL="10795"/>
            <a:endParaRPr lang="en-US" sz="2800"/>
          </a:p>
          <a:p>
            <a:pPr marL="10795"/>
            <a:r>
              <a:rPr lang="en-US" sz="2800"/>
              <a:t>2.  Develop Discrepancy</a:t>
            </a:r>
          </a:p>
          <a:p>
            <a:pPr marL="970915" lvl="1" indent="-457200"/>
            <a:r>
              <a:rPr lang="en-US" sz="2400">
                <a:latin typeface="Century Gothic"/>
              </a:rPr>
              <a:t>Reflect on and magnify the discrepancy between a person’s values and goals and their current behavior</a:t>
            </a:r>
          </a:p>
          <a:p>
            <a:pPr marL="107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4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F2A70C-5B1A-4A71-962C-26A5D0A1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3C15D7-FED4-DAE8-91C8-D4567A95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MI Principles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FBFB0-89E4-EE26-BDC6-9A2B7B891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10795"/>
            <a:r>
              <a:rPr lang="en-US" sz="2800">
                <a:latin typeface="Century Gothic"/>
              </a:rPr>
              <a:t>3. Roll with Resistance</a:t>
            </a:r>
            <a:endParaRPr lang="en-US">
              <a:latin typeface="Century Gothic"/>
            </a:endParaRPr>
          </a:p>
          <a:p>
            <a:pPr marL="970915" lvl="1" indent="-457200"/>
            <a:r>
              <a:rPr lang="en-US" sz="2600" b="1"/>
              <a:t>Stop: </a:t>
            </a:r>
            <a:r>
              <a:rPr lang="en-US" sz="2600"/>
              <a:t>Pause and consider the situation</a:t>
            </a:r>
          </a:p>
          <a:p>
            <a:pPr marL="970915" lvl="1" indent="-457200"/>
            <a:r>
              <a:rPr lang="en-US" sz="2600" b="1"/>
              <a:t>Drop: </a:t>
            </a:r>
            <a:r>
              <a:rPr lang="en-US" sz="2600"/>
              <a:t>Let go of current approach</a:t>
            </a:r>
          </a:p>
          <a:p>
            <a:pPr marL="970915" lvl="1" indent="-457200"/>
            <a:r>
              <a:rPr lang="en-US" sz="2600" b="1"/>
              <a:t>Roll: </a:t>
            </a:r>
            <a:r>
              <a:rPr lang="en-US" sz="2600"/>
              <a:t>Express understanding of youth/family point of view and emphasize personal choice</a:t>
            </a:r>
          </a:p>
          <a:p>
            <a:pPr marL="10795"/>
            <a:endParaRPr lang="en-US" sz="2800"/>
          </a:p>
          <a:p>
            <a:pPr marL="10795"/>
            <a:r>
              <a:rPr lang="en-US" sz="2800"/>
              <a:t>4. Support Self-Efficacy</a:t>
            </a:r>
          </a:p>
          <a:p>
            <a:pPr marL="970915" lvl="1" indent="-457200"/>
            <a:r>
              <a:rPr lang="en-US" sz="2600">
                <a:latin typeface="Century Gothic"/>
              </a:rPr>
              <a:t>Actual behavior change happens when the behavior is seen as important </a:t>
            </a:r>
            <a:r>
              <a:rPr lang="en-US" sz="2600" i="1">
                <a:latin typeface="Century Gothic"/>
              </a:rPr>
              <a:t>and </a:t>
            </a:r>
            <a:r>
              <a:rPr lang="en-US" sz="2600">
                <a:latin typeface="Century Gothic"/>
              </a:rPr>
              <a:t>the individual feels able to make the change</a:t>
            </a:r>
          </a:p>
          <a:p>
            <a:pPr marL="10795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11BD6-9CCF-DAFB-59EE-BC0A1E8F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581" y="929811"/>
            <a:ext cx="2453830" cy="18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5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CF21EE-D748-A4FA-6044-B261A471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4EFBC1-4A96-DA42-9853-7AAB4BC0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Group Reflection: word cloud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3D7B5-BA6F-3744-CE37-CF80A5CFC780}"/>
              </a:ext>
            </a:extLst>
          </p:cNvPr>
          <p:cNvSpPr txBox="1"/>
          <p:nvPr/>
        </p:nvSpPr>
        <p:spPr>
          <a:xfrm>
            <a:off x="1015042" y="2193985"/>
            <a:ext cx="1065074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0841A2"/>
                </a:solidFill>
                <a:latin typeface="Century Gothic"/>
              </a:rPr>
              <a:t>What feelings does pediatric obesity treatment in primary care bring out for you?</a:t>
            </a:r>
            <a:endParaRPr lang="en-US" sz="36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F481BF7-24DF-29FE-289F-527970833F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905" y="3884574"/>
            <a:ext cx="3172297" cy="236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5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E03B18-E3DE-3371-7F37-6347EE5D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DC5DEE-35BE-0C47-79A5-BA2803870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979"/>
            <a:ext cx="12192000" cy="573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8145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DD3BEB0E7CF4A9668F94BF8ADA967" ma:contentTypeVersion="15" ma:contentTypeDescription="Create a new document." ma:contentTypeScope="" ma:versionID="5a32bc6eab6af307a004419a7e15e35a">
  <xsd:schema xmlns:xsd="http://www.w3.org/2001/XMLSchema" xmlns:xs="http://www.w3.org/2001/XMLSchema" xmlns:p="http://schemas.microsoft.com/office/2006/metadata/properties" xmlns:ns2="f95f2d21-9104-4e39-9e6b-a1294c1d1ea1" xmlns:ns3="29fc73d2-d154-4fbc-905c-f8b2dee16d46" targetNamespace="http://schemas.microsoft.com/office/2006/metadata/properties" ma:root="true" ma:fieldsID="4b5117f46d4ab39cfa8c56235c6f884e" ns2:_="" ns3:_="">
    <xsd:import namespace="f95f2d21-9104-4e39-9e6b-a1294c1d1ea1"/>
    <xsd:import namespace="29fc73d2-d154-4fbc-905c-f8b2dee16d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f2d21-9104-4e39-9e6b-a1294c1d1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ae4e4ba-3338-49b4-8a2c-dec2fba6f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c73d2-d154-4fbc-905c-f8b2dee16d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2544110-f901-4b71-a447-d5b05e498198}" ma:internalName="TaxCatchAll" ma:showField="CatchAllData" ma:web="29fc73d2-d154-4fbc-905c-f8b2dee16d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5f2d21-9104-4e39-9e6b-a1294c1d1ea1">
      <Terms xmlns="http://schemas.microsoft.com/office/infopath/2007/PartnerControls"/>
    </lcf76f155ced4ddcb4097134ff3c332f>
    <TaxCatchAll xmlns="29fc73d2-d154-4fbc-905c-f8b2dee16d46" xsi:nil="true"/>
  </documentManagement>
</p:properties>
</file>

<file path=customXml/itemProps1.xml><?xml version="1.0" encoding="utf-8"?>
<ds:datastoreItem xmlns:ds="http://schemas.openxmlformats.org/officeDocument/2006/customXml" ds:itemID="{B301AA8A-4D03-4EFD-B9A1-F8E859D107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725ED5-3F5A-4ED0-91F2-80585FE570AE}">
  <ds:schemaRefs>
    <ds:schemaRef ds:uri="29fc73d2-d154-4fbc-905c-f8b2dee16d46"/>
    <ds:schemaRef ds:uri="f95f2d21-9104-4e39-9e6b-a1294c1d1e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4C878A3-BAE1-4196-80D1-66DD03F15D6A}">
  <ds:schemaRefs>
    <ds:schemaRef ds:uri="http://purl.org/dc/elements/1.1/"/>
    <ds:schemaRef ds:uri="http://purl.org/dc/terms/"/>
    <ds:schemaRef ds:uri="http://schemas.microsoft.com/office/2006/metadata/properties"/>
    <ds:schemaRef ds:uri="f95f2d21-9104-4e39-9e6b-a1294c1d1ea1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9fc73d2-d154-4fbc-905c-f8b2dee16d4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752</Words>
  <Application>Microsoft Office PowerPoint</Application>
  <PresentationFormat>Widescreen</PresentationFormat>
  <Paragraphs>92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Arial,Sans-Serif</vt:lpstr>
      <vt:lpstr>Calibri</vt:lpstr>
      <vt:lpstr>Century Gothic</vt:lpstr>
      <vt:lpstr>Corbel</vt:lpstr>
      <vt:lpstr>Gill Sans MT</vt:lpstr>
      <vt:lpstr>Sharp Sans No1 Medium</vt:lpstr>
      <vt:lpstr>2_Office Theme</vt:lpstr>
      <vt:lpstr>1_Office Theme</vt:lpstr>
      <vt:lpstr>Motivational Interviewing:  Tools for Helping Youth with Obesity</vt:lpstr>
      <vt:lpstr>Conflict of Interest</vt:lpstr>
      <vt:lpstr>Objectives</vt:lpstr>
      <vt:lpstr>Motivational Interviewing (MI)</vt:lpstr>
      <vt:lpstr>MI Research Support</vt:lpstr>
      <vt:lpstr>Primary MI Principles</vt:lpstr>
      <vt:lpstr>Primary MI Principles</vt:lpstr>
      <vt:lpstr>Group Reflection: word cloud</vt:lpstr>
      <vt:lpstr>PowerPoint Presentation</vt:lpstr>
      <vt:lpstr>The Importance of Empathy</vt:lpstr>
      <vt:lpstr>Practical MI Tool - FliP</vt:lpstr>
      <vt:lpstr>PowerPoint Presentation</vt:lpstr>
      <vt:lpstr>PowerPoint Presentation</vt:lpstr>
      <vt:lpstr>PowerPoint Presentation</vt:lpstr>
      <vt:lpstr>Recognizing Autonomy &amp; Building Commitment 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Abby (Goldberg)</dc:creator>
  <cp:lastModifiedBy>Evans, Abby</cp:lastModifiedBy>
  <cp:revision>2</cp:revision>
  <cp:lastPrinted>2019-06-10T17:32:18Z</cp:lastPrinted>
  <dcterms:created xsi:type="dcterms:W3CDTF">2018-12-20T20:42:22Z</dcterms:created>
  <dcterms:modified xsi:type="dcterms:W3CDTF">2023-06-26T16:38:08Z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0x010100650DD3BEB0E7CF4A9668F94BF8ADA967</vt:lpwstr>
  </property>
  <property fmtid="{D5CDD505-2E9C-101B-9397-08002B2CF9AE}" pid="3" name="MediaServiceImageTags">
    <vt:lpwstr/>
  </property>
</Properties>
</file>