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8" r:id="rId4"/>
    <p:sldMasterId id="2147483764" r:id="rId5"/>
    <p:sldMasterId id="2147483660" r:id="rId6"/>
  </p:sldMasterIdLst>
  <p:notesMasterIdLst>
    <p:notesMasterId r:id="rId31"/>
  </p:notesMasterIdLst>
  <p:handoutMasterIdLst>
    <p:handoutMasterId r:id="rId32"/>
  </p:handoutMasterIdLst>
  <p:sldIdLst>
    <p:sldId id="741" r:id="rId7"/>
    <p:sldId id="739" r:id="rId8"/>
    <p:sldId id="738" r:id="rId9"/>
    <p:sldId id="737" r:id="rId10"/>
    <p:sldId id="736" r:id="rId11"/>
    <p:sldId id="735" r:id="rId12"/>
    <p:sldId id="734" r:id="rId13"/>
    <p:sldId id="733" r:id="rId14"/>
    <p:sldId id="732" r:id="rId15"/>
    <p:sldId id="731" r:id="rId16"/>
    <p:sldId id="730" r:id="rId17"/>
    <p:sldId id="729" r:id="rId18"/>
    <p:sldId id="728" r:id="rId19"/>
    <p:sldId id="727" r:id="rId20"/>
    <p:sldId id="726" r:id="rId21"/>
    <p:sldId id="725" r:id="rId22"/>
    <p:sldId id="724" r:id="rId23"/>
    <p:sldId id="723" r:id="rId24"/>
    <p:sldId id="722" r:id="rId25"/>
    <p:sldId id="721" r:id="rId26"/>
    <p:sldId id="720" r:id="rId27"/>
    <p:sldId id="719" r:id="rId28"/>
    <p:sldId id="718" r:id="rId29"/>
    <p:sldId id="74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hmed - Blounts" id="{70C62D83-0BC4-40AF-AF55-646287DADAD7}">
          <p14:sldIdLst>
            <p14:sldId id="741"/>
            <p14:sldId id="739"/>
            <p14:sldId id="738"/>
            <p14:sldId id="737"/>
            <p14:sldId id="736"/>
            <p14:sldId id="735"/>
            <p14:sldId id="734"/>
            <p14:sldId id="733"/>
            <p14:sldId id="732"/>
            <p14:sldId id="731"/>
            <p14:sldId id="730"/>
            <p14:sldId id="729"/>
            <p14:sldId id="728"/>
            <p14:sldId id="727"/>
            <p14:sldId id="726"/>
            <p14:sldId id="725"/>
            <p14:sldId id="724"/>
            <p14:sldId id="723"/>
            <p14:sldId id="722"/>
            <p14:sldId id="721"/>
            <p14:sldId id="720"/>
            <p14:sldId id="719"/>
            <p14:sldId id="718"/>
            <p14:sldId id="74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C7A8F01-4C0D-45B9-0BD3-4355E04B6A75}" name="Evans, Abby" initials="EA" userId="S::aevans2@childrensnational.org::069f527c-c520-4d72-99fe-6355e3b3acea" providerId="AD"/>
  <p188:author id="{192BACD0-7B7B-BB85-2AAC-87AC23351596}" name="Tunstall, Jodi" initials="TJ" userId="S::jtunstall@childrensnational.org::46928407-ee86-447c-aa89-460fe985638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4243"/>
    <a:srgbClr val="02155E"/>
    <a:srgbClr val="0841A2"/>
    <a:srgbClr val="746762"/>
    <a:srgbClr val="EB8A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handoutMaster" Target="handoutMasters/handoutMaster1.xml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ans, Abby" userId="069f527c-c520-4d72-99fe-6355e3b3acea" providerId="ADAL" clId="{4D0DD669-7018-40E0-BCBB-617554B2AE9B}"/>
    <pc:docChg chg="delSld delMainMaster delSection modSection">
      <pc:chgData name="Evans, Abby" userId="069f527c-c520-4d72-99fe-6355e3b3acea" providerId="ADAL" clId="{4D0DD669-7018-40E0-BCBB-617554B2AE9B}" dt="2023-06-26T16:49:18.661" v="8" actId="47"/>
      <pc:docMkLst>
        <pc:docMk/>
      </pc:docMkLst>
      <pc:sldChg chg="del">
        <pc:chgData name="Evans, Abby" userId="069f527c-c520-4d72-99fe-6355e3b3acea" providerId="ADAL" clId="{4D0DD669-7018-40E0-BCBB-617554B2AE9B}" dt="2023-06-26T16:49:09.613" v="2" actId="47"/>
        <pc:sldMkLst>
          <pc:docMk/>
          <pc:sldMk cId="1393623396" sldId="257"/>
        </pc:sldMkLst>
      </pc:sldChg>
      <pc:sldChg chg="del">
        <pc:chgData name="Evans, Abby" userId="069f527c-c520-4d72-99fe-6355e3b3acea" providerId="ADAL" clId="{4D0DD669-7018-40E0-BCBB-617554B2AE9B}" dt="2023-06-26T16:49:08.669" v="1" actId="47"/>
        <pc:sldMkLst>
          <pc:docMk/>
          <pc:sldMk cId="3904053885" sldId="258"/>
        </pc:sldMkLst>
      </pc:sldChg>
      <pc:sldChg chg="del">
        <pc:chgData name="Evans, Abby" userId="069f527c-c520-4d72-99fe-6355e3b3acea" providerId="ADAL" clId="{4D0DD669-7018-40E0-BCBB-617554B2AE9B}" dt="2023-06-26T16:49:09.613" v="2" actId="47"/>
        <pc:sldMkLst>
          <pc:docMk/>
          <pc:sldMk cId="3296518612" sldId="262"/>
        </pc:sldMkLst>
      </pc:sldChg>
      <pc:sldChg chg="del">
        <pc:chgData name="Evans, Abby" userId="069f527c-c520-4d72-99fe-6355e3b3acea" providerId="ADAL" clId="{4D0DD669-7018-40E0-BCBB-617554B2AE9B}" dt="2023-06-26T16:49:08.669" v="1" actId="47"/>
        <pc:sldMkLst>
          <pc:docMk/>
          <pc:sldMk cId="3986277930" sldId="263"/>
        </pc:sldMkLst>
      </pc:sldChg>
      <pc:sldChg chg="del">
        <pc:chgData name="Evans, Abby" userId="069f527c-c520-4d72-99fe-6355e3b3acea" providerId="ADAL" clId="{4D0DD669-7018-40E0-BCBB-617554B2AE9B}" dt="2023-06-26T16:49:08.669" v="1" actId="47"/>
        <pc:sldMkLst>
          <pc:docMk/>
          <pc:sldMk cId="1207584297" sldId="515"/>
        </pc:sldMkLst>
      </pc:sldChg>
      <pc:sldChg chg="del">
        <pc:chgData name="Evans, Abby" userId="069f527c-c520-4d72-99fe-6355e3b3acea" providerId="ADAL" clId="{4D0DD669-7018-40E0-BCBB-617554B2AE9B}" dt="2023-06-26T16:49:08.669" v="1" actId="47"/>
        <pc:sldMkLst>
          <pc:docMk/>
          <pc:sldMk cId="1259260525" sldId="516"/>
        </pc:sldMkLst>
      </pc:sldChg>
      <pc:sldChg chg="del">
        <pc:chgData name="Evans, Abby" userId="069f527c-c520-4d72-99fe-6355e3b3acea" providerId="ADAL" clId="{4D0DD669-7018-40E0-BCBB-617554B2AE9B}" dt="2023-06-26T16:49:08.669" v="1" actId="47"/>
        <pc:sldMkLst>
          <pc:docMk/>
          <pc:sldMk cId="3459354196" sldId="518"/>
        </pc:sldMkLst>
      </pc:sldChg>
      <pc:sldChg chg="del">
        <pc:chgData name="Evans, Abby" userId="069f527c-c520-4d72-99fe-6355e3b3acea" providerId="ADAL" clId="{4D0DD669-7018-40E0-BCBB-617554B2AE9B}" dt="2023-06-26T16:49:07.568" v="0" actId="47"/>
        <pc:sldMkLst>
          <pc:docMk/>
          <pc:sldMk cId="3837378246" sldId="564"/>
        </pc:sldMkLst>
      </pc:sldChg>
      <pc:sldChg chg="del">
        <pc:chgData name="Evans, Abby" userId="069f527c-c520-4d72-99fe-6355e3b3acea" providerId="ADAL" clId="{4D0DD669-7018-40E0-BCBB-617554B2AE9B}" dt="2023-06-26T16:49:08.669" v="1" actId="47"/>
        <pc:sldMkLst>
          <pc:docMk/>
          <pc:sldMk cId="1525409547" sldId="592"/>
        </pc:sldMkLst>
      </pc:sldChg>
      <pc:sldChg chg="del">
        <pc:chgData name="Evans, Abby" userId="069f527c-c520-4d72-99fe-6355e3b3acea" providerId="ADAL" clId="{4D0DD669-7018-40E0-BCBB-617554B2AE9B}" dt="2023-06-26T16:49:11.973" v="4" actId="47"/>
        <pc:sldMkLst>
          <pc:docMk/>
          <pc:sldMk cId="3595743356" sldId="644"/>
        </pc:sldMkLst>
      </pc:sldChg>
      <pc:sldChg chg="del">
        <pc:chgData name="Evans, Abby" userId="069f527c-c520-4d72-99fe-6355e3b3acea" providerId="ADAL" clId="{4D0DD669-7018-40E0-BCBB-617554B2AE9B}" dt="2023-06-26T16:49:11.973" v="4" actId="47"/>
        <pc:sldMkLst>
          <pc:docMk/>
          <pc:sldMk cId="3173554878" sldId="645"/>
        </pc:sldMkLst>
      </pc:sldChg>
      <pc:sldChg chg="del">
        <pc:chgData name="Evans, Abby" userId="069f527c-c520-4d72-99fe-6355e3b3acea" providerId="ADAL" clId="{4D0DD669-7018-40E0-BCBB-617554B2AE9B}" dt="2023-06-26T16:49:11.973" v="4" actId="47"/>
        <pc:sldMkLst>
          <pc:docMk/>
          <pc:sldMk cId="1213446952" sldId="646"/>
        </pc:sldMkLst>
      </pc:sldChg>
      <pc:sldChg chg="del">
        <pc:chgData name="Evans, Abby" userId="069f527c-c520-4d72-99fe-6355e3b3acea" providerId="ADAL" clId="{4D0DD669-7018-40E0-BCBB-617554B2AE9B}" dt="2023-06-26T16:49:11.973" v="4" actId="47"/>
        <pc:sldMkLst>
          <pc:docMk/>
          <pc:sldMk cId="3237312028" sldId="647"/>
        </pc:sldMkLst>
      </pc:sldChg>
      <pc:sldChg chg="del">
        <pc:chgData name="Evans, Abby" userId="069f527c-c520-4d72-99fe-6355e3b3acea" providerId="ADAL" clId="{4D0DD669-7018-40E0-BCBB-617554B2AE9B}" dt="2023-06-26T16:49:11.973" v="4" actId="47"/>
        <pc:sldMkLst>
          <pc:docMk/>
          <pc:sldMk cId="1720818882" sldId="648"/>
        </pc:sldMkLst>
      </pc:sldChg>
      <pc:sldChg chg="del">
        <pc:chgData name="Evans, Abby" userId="069f527c-c520-4d72-99fe-6355e3b3acea" providerId="ADAL" clId="{4D0DD669-7018-40E0-BCBB-617554B2AE9B}" dt="2023-06-26T16:49:11.973" v="4" actId="47"/>
        <pc:sldMkLst>
          <pc:docMk/>
          <pc:sldMk cId="4262512711" sldId="649"/>
        </pc:sldMkLst>
      </pc:sldChg>
      <pc:sldChg chg="del">
        <pc:chgData name="Evans, Abby" userId="069f527c-c520-4d72-99fe-6355e3b3acea" providerId="ADAL" clId="{4D0DD669-7018-40E0-BCBB-617554B2AE9B}" dt="2023-06-26T16:49:11.973" v="4" actId="47"/>
        <pc:sldMkLst>
          <pc:docMk/>
          <pc:sldMk cId="973630604" sldId="650"/>
        </pc:sldMkLst>
      </pc:sldChg>
      <pc:sldChg chg="del">
        <pc:chgData name="Evans, Abby" userId="069f527c-c520-4d72-99fe-6355e3b3acea" providerId="ADAL" clId="{4D0DD669-7018-40E0-BCBB-617554B2AE9B}" dt="2023-06-26T16:49:11.973" v="4" actId="47"/>
        <pc:sldMkLst>
          <pc:docMk/>
          <pc:sldMk cId="983957773" sldId="651"/>
        </pc:sldMkLst>
      </pc:sldChg>
      <pc:sldChg chg="del">
        <pc:chgData name="Evans, Abby" userId="069f527c-c520-4d72-99fe-6355e3b3acea" providerId="ADAL" clId="{4D0DD669-7018-40E0-BCBB-617554B2AE9B}" dt="2023-06-26T16:49:11.973" v="4" actId="47"/>
        <pc:sldMkLst>
          <pc:docMk/>
          <pc:sldMk cId="3031254403" sldId="653"/>
        </pc:sldMkLst>
      </pc:sldChg>
      <pc:sldChg chg="del">
        <pc:chgData name="Evans, Abby" userId="069f527c-c520-4d72-99fe-6355e3b3acea" providerId="ADAL" clId="{4D0DD669-7018-40E0-BCBB-617554B2AE9B}" dt="2023-06-26T16:49:11.973" v="4" actId="47"/>
        <pc:sldMkLst>
          <pc:docMk/>
          <pc:sldMk cId="1227654644" sldId="654"/>
        </pc:sldMkLst>
      </pc:sldChg>
      <pc:sldChg chg="del">
        <pc:chgData name="Evans, Abby" userId="069f527c-c520-4d72-99fe-6355e3b3acea" providerId="ADAL" clId="{4D0DD669-7018-40E0-BCBB-617554B2AE9B}" dt="2023-06-26T16:49:11.973" v="4" actId="47"/>
        <pc:sldMkLst>
          <pc:docMk/>
          <pc:sldMk cId="1754143461" sldId="655"/>
        </pc:sldMkLst>
      </pc:sldChg>
      <pc:sldChg chg="del">
        <pc:chgData name="Evans, Abby" userId="069f527c-c520-4d72-99fe-6355e3b3acea" providerId="ADAL" clId="{4D0DD669-7018-40E0-BCBB-617554B2AE9B}" dt="2023-06-26T16:49:11.973" v="4" actId="47"/>
        <pc:sldMkLst>
          <pc:docMk/>
          <pc:sldMk cId="361532522" sldId="656"/>
        </pc:sldMkLst>
      </pc:sldChg>
      <pc:sldChg chg="del">
        <pc:chgData name="Evans, Abby" userId="069f527c-c520-4d72-99fe-6355e3b3acea" providerId="ADAL" clId="{4D0DD669-7018-40E0-BCBB-617554B2AE9B}" dt="2023-06-26T16:49:11.973" v="4" actId="47"/>
        <pc:sldMkLst>
          <pc:docMk/>
          <pc:sldMk cId="1960002312" sldId="657"/>
        </pc:sldMkLst>
      </pc:sldChg>
      <pc:sldChg chg="del">
        <pc:chgData name="Evans, Abby" userId="069f527c-c520-4d72-99fe-6355e3b3acea" providerId="ADAL" clId="{4D0DD669-7018-40E0-BCBB-617554B2AE9B}" dt="2023-06-26T16:49:11.973" v="4" actId="47"/>
        <pc:sldMkLst>
          <pc:docMk/>
          <pc:sldMk cId="1973735297" sldId="658"/>
        </pc:sldMkLst>
      </pc:sldChg>
      <pc:sldChg chg="del">
        <pc:chgData name="Evans, Abby" userId="069f527c-c520-4d72-99fe-6355e3b3acea" providerId="ADAL" clId="{4D0DD669-7018-40E0-BCBB-617554B2AE9B}" dt="2023-06-26T16:49:11.973" v="4" actId="47"/>
        <pc:sldMkLst>
          <pc:docMk/>
          <pc:sldMk cId="1726373629" sldId="659"/>
        </pc:sldMkLst>
      </pc:sldChg>
      <pc:sldChg chg="del">
        <pc:chgData name="Evans, Abby" userId="069f527c-c520-4d72-99fe-6355e3b3acea" providerId="ADAL" clId="{4D0DD669-7018-40E0-BCBB-617554B2AE9B}" dt="2023-06-26T16:49:11.973" v="4" actId="47"/>
        <pc:sldMkLst>
          <pc:docMk/>
          <pc:sldMk cId="169266351" sldId="660"/>
        </pc:sldMkLst>
      </pc:sldChg>
      <pc:sldChg chg="del">
        <pc:chgData name="Evans, Abby" userId="069f527c-c520-4d72-99fe-6355e3b3acea" providerId="ADAL" clId="{4D0DD669-7018-40E0-BCBB-617554B2AE9B}" dt="2023-06-26T16:49:11.973" v="4" actId="47"/>
        <pc:sldMkLst>
          <pc:docMk/>
          <pc:sldMk cId="897899924" sldId="661"/>
        </pc:sldMkLst>
      </pc:sldChg>
      <pc:sldChg chg="del">
        <pc:chgData name="Evans, Abby" userId="069f527c-c520-4d72-99fe-6355e3b3acea" providerId="ADAL" clId="{4D0DD669-7018-40E0-BCBB-617554B2AE9B}" dt="2023-06-26T16:49:12.990" v="5" actId="47"/>
        <pc:sldMkLst>
          <pc:docMk/>
          <pc:sldMk cId="429744648" sldId="662"/>
        </pc:sldMkLst>
      </pc:sldChg>
      <pc:sldChg chg="del">
        <pc:chgData name="Evans, Abby" userId="069f527c-c520-4d72-99fe-6355e3b3acea" providerId="ADAL" clId="{4D0DD669-7018-40E0-BCBB-617554B2AE9B}" dt="2023-06-26T16:49:14.117" v="6" actId="47"/>
        <pc:sldMkLst>
          <pc:docMk/>
          <pc:sldMk cId="1029033920" sldId="663"/>
        </pc:sldMkLst>
      </pc:sldChg>
      <pc:sldChg chg="del">
        <pc:chgData name="Evans, Abby" userId="069f527c-c520-4d72-99fe-6355e3b3acea" providerId="ADAL" clId="{4D0DD669-7018-40E0-BCBB-617554B2AE9B}" dt="2023-06-26T16:49:12.990" v="5" actId="47"/>
        <pc:sldMkLst>
          <pc:docMk/>
          <pc:sldMk cId="1620581793" sldId="664"/>
        </pc:sldMkLst>
      </pc:sldChg>
      <pc:sldChg chg="del">
        <pc:chgData name="Evans, Abby" userId="069f527c-c520-4d72-99fe-6355e3b3acea" providerId="ADAL" clId="{4D0DD669-7018-40E0-BCBB-617554B2AE9B}" dt="2023-06-26T16:49:12.990" v="5" actId="47"/>
        <pc:sldMkLst>
          <pc:docMk/>
          <pc:sldMk cId="319241684" sldId="665"/>
        </pc:sldMkLst>
      </pc:sldChg>
      <pc:sldChg chg="del">
        <pc:chgData name="Evans, Abby" userId="069f527c-c520-4d72-99fe-6355e3b3acea" providerId="ADAL" clId="{4D0DD669-7018-40E0-BCBB-617554B2AE9B}" dt="2023-06-26T16:49:12.990" v="5" actId="47"/>
        <pc:sldMkLst>
          <pc:docMk/>
          <pc:sldMk cId="563636007" sldId="666"/>
        </pc:sldMkLst>
      </pc:sldChg>
      <pc:sldChg chg="del">
        <pc:chgData name="Evans, Abby" userId="069f527c-c520-4d72-99fe-6355e3b3acea" providerId="ADAL" clId="{4D0DD669-7018-40E0-BCBB-617554B2AE9B}" dt="2023-06-26T16:49:12.990" v="5" actId="47"/>
        <pc:sldMkLst>
          <pc:docMk/>
          <pc:sldMk cId="1548522861" sldId="667"/>
        </pc:sldMkLst>
      </pc:sldChg>
      <pc:sldChg chg="del">
        <pc:chgData name="Evans, Abby" userId="069f527c-c520-4d72-99fe-6355e3b3acea" providerId="ADAL" clId="{4D0DD669-7018-40E0-BCBB-617554B2AE9B}" dt="2023-06-26T16:49:12.990" v="5" actId="47"/>
        <pc:sldMkLst>
          <pc:docMk/>
          <pc:sldMk cId="3296753447" sldId="668"/>
        </pc:sldMkLst>
      </pc:sldChg>
      <pc:sldChg chg="del">
        <pc:chgData name="Evans, Abby" userId="069f527c-c520-4d72-99fe-6355e3b3acea" providerId="ADAL" clId="{4D0DD669-7018-40E0-BCBB-617554B2AE9B}" dt="2023-06-26T16:49:12.990" v="5" actId="47"/>
        <pc:sldMkLst>
          <pc:docMk/>
          <pc:sldMk cId="2322978506" sldId="669"/>
        </pc:sldMkLst>
      </pc:sldChg>
      <pc:sldChg chg="del">
        <pc:chgData name="Evans, Abby" userId="069f527c-c520-4d72-99fe-6355e3b3acea" providerId="ADAL" clId="{4D0DD669-7018-40E0-BCBB-617554B2AE9B}" dt="2023-06-26T16:49:12.990" v="5" actId="47"/>
        <pc:sldMkLst>
          <pc:docMk/>
          <pc:sldMk cId="1934910488" sldId="670"/>
        </pc:sldMkLst>
      </pc:sldChg>
      <pc:sldChg chg="del">
        <pc:chgData name="Evans, Abby" userId="069f527c-c520-4d72-99fe-6355e3b3acea" providerId="ADAL" clId="{4D0DD669-7018-40E0-BCBB-617554B2AE9B}" dt="2023-06-26T16:49:12.990" v="5" actId="47"/>
        <pc:sldMkLst>
          <pc:docMk/>
          <pc:sldMk cId="1617903542" sldId="671"/>
        </pc:sldMkLst>
      </pc:sldChg>
      <pc:sldChg chg="del">
        <pc:chgData name="Evans, Abby" userId="069f527c-c520-4d72-99fe-6355e3b3acea" providerId="ADAL" clId="{4D0DD669-7018-40E0-BCBB-617554B2AE9B}" dt="2023-06-26T16:49:12.990" v="5" actId="47"/>
        <pc:sldMkLst>
          <pc:docMk/>
          <pc:sldMk cId="3888922290" sldId="672"/>
        </pc:sldMkLst>
      </pc:sldChg>
      <pc:sldChg chg="del">
        <pc:chgData name="Evans, Abby" userId="069f527c-c520-4d72-99fe-6355e3b3acea" providerId="ADAL" clId="{4D0DD669-7018-40E0-BCBB-617554B2AE9B}" dt="2023-06-26T16:49:12.990" v="5" actId="47"/>
        <pc:sldMkLst>
          <pc:docMk/>
          <pc:sldMk cId="1839639426" sldId="673"/>
        </pc:sldMkLst>
      </pc:sldChg>
      <pc:sldChg chg="del">
        <pc:chgData name="Evans, Abby" userId="069f527c-c520-4d72-99fe-6355e3b3acea" providerId="ADAL" clId="{4D0DD669-7018-40E0-BCBB-617554B2AE9B}" dt="2023-06-26T16:49:12.990" v="5" actId="47"/>
        <pc:sldMkLst>
          <pc:docMk/>
          <pc:sldMk cId="713339322" sldId="674"/>
        </pc:sldMkLst>
      </pc:sldChg>
      <pc:sldChg chg="del">
        <pc:chgData name="Evans, Abby" userId="069f527c-c520-4d72-99fe-6355e3b3acea" providerId="ADAL" clId="{4D0DD669-7018-40E0-BCBB-617554B2AE9B}" dt="2023-06-26T16:49:12.990" v="5" actId="47"/>
        <pc:sldMkLst>
          <pc:docMk/>
          <pc:sldMk cId="2597854868" sldId="675"/>
        </pc:sldMkLst>
      </pc:sldChg>
      <pc:sldChg chg="del">
        <pc:chgData name="Evans, Abby" userId="069f527c-c520-4d72-99fe-6355e3b3acea" providerId="ADAL" clId="{4D0DD669-7018-40E0-BCBB-617554B2AE9B}" dt="2023-06-26T16:49:12.990" v="5" actId="47"/>
        <pc:sldMkLst>
          <pc:docMk/>
          <pc:sldMk cId="1305345142" sldId="676"/>
        </pc:sldMkLst>
      </pc:sldChg>
      <pc:sldChg chg="del">
        <pc:chgData name="Evans, Abby" userId="069f527c-c520-4d72-99fe-6355e3b3acea" providerId="ADAL" clId="{4D0DD669-7018-40E0-BCBB-617554B2AE9B}" dt="2023-06-26T16:49:12.990" v="5" actId="47"/>
        <pc:sldMkLst>
          <pc:docMk/>
          <pc:sldMk cId="1447897580" sldId="677"/>
        </pc:sldMkLst>
      </pc:sldChg>
      <pc:sldChg chg="del">
        <pc:chgData name="Evans, Abby" userId="069f527c-c520-4d72-99fe-6355e3b3acea" providerId="ADAL" clId="{4D0DD669-7018-40E0-BCBB-617554B2AE9B}" dt="2023-06-26T16:49:12.990" v="5" actId="47"/>
        <pc:sldMkLst>
          <pc:docMk/>
          <pc:sldMk cId="1119227472" sldId="678"/>
        </pc:sldMkLst>
      </pc:sldChg>
      <pc:sldChg chg="del">
        <pc:chgData name="Evans, Abby" userId="069f527c-c520-4d72-99fe-6355e3b3acea" providerId="ADAL" clId="{4D0DD669-7018-40E0-BCBB-617554B2AE9B}" dt="2023-06-26T16:49:12.990" v="5" actId="47"/>
        <pc:sldMkLst>
          <pc:docMk/>
          <pc:sldMk cId="2767723842" sldId="679"/>
        </pc:sldMkLst>
      </pc:sldChg>
      <pc:sldChg chg="del">
        <pc:chgData name="Evans, Abby" userId="069f527c-c520-4d72-99fe-6355e3b3acea" providerId="ADAL" clId="{4D0DD669-7018-40E0-BCBB-617554B2AE9B}" dt="2023-06-26T16:49:12.990" v="5" actId="47"/>
        <pc:sldMkLst>
          <pc:docMk/>
          <pc:sldMk cId="4224514338" sldId="680"/>
        </pc:sldMkLst>
      </pc:sldChg>
      <pc:sldChg chg="del">
        <pc:chgData name="Evans, Abby" userId="069f527c-c520-4d72-99fe-6355e3b3acea" providerId="ADAL" clId="{4D0DD669-7018-40E0-BCBB-617554B2AE9B}" dt="2023-06-26T16:49:12.990" v="5" actId="47"/>
        <pc:sldMkLst>
          <pc:docMk/>
          <pc:sldMk cId="517091592" sldId="681"/>
        </pc:sldMkLst>
      </pc:sldChg>
      <pc:sldChg chg="del">
        <pc:chgData name="Evans, Abby" userId="069f527c-c520-4d72-99fe-6355e3b3acea" providerId="ADAL" clId="{4D0DD669-7018-40E0-BCBB-617554B2AE9B}" dt="2023-06-26T16:49:12.990" v="5" actId="47"/>
        <pc:sldMkLst>
          <pc:docMk/>
          <pc:sldMk cId="3892349231" sldId="682"/>
        </pc:sldMkLst>
      </pc:sldChg>
      <pc:sldChg chg="del">
        <pc:chgData name="Evans, Abby" userId="069f527c-c520-4d72-99fe-6355e3b3acea" providerId="ADAL" clId="{4D0DD669-7018-40E0-BCBB-617554B2AE9B}" dt="2023-06-26T16:49:12.990" v="5" actId="47"/>
        <pc:sldMkLst>
          <pc:docMk/>
          <pc:sldMk cId="3991119708" sldId="683"/>
        </pc:sldMkLst>
      </pc:sldChg>
      <pc:sldChg chg="del">
        <pc:chgData name="Evans, Abby" userId="069f527c-c520-4d72-99fe-6355e3b3acea" providerId="ADAL" clId="{4D0DD669-7018-40E0-BCBB-617554B2AE9B}" dt="2023-06-26T16:49:12.990" v="5" actId="47"/>
        <pc:sldMkLst>
          <pc:docMk/>
          <pc:sldMk cId="2297124310" sldId="684"/>
        </pc:sldMkLst>
      </pc:sldChg>
      <pc:sldChg chg="del">
        <pc:chgData name="Evans, Abby" userId="069f527c-c520-4d72-99fe-6355e3b3acea" providerId="ADAL" clId="{4D0DD669-7018-40E0-BCBB-617554B2AE9B}" dt="2023-06-26T16:49:12.990" v="5" actId="47"/>
        <pc:sldMkLst>
          <pc:docMk/>
          <pc:sldMk cId="3328447718" sldId="685"/>
        </pc:sldMkLst>
      </pc:sldChg>
      <pc:sldChg chg="del">
        <pc:chgData name="Evans, Abby" userId="069f527c-c520-4d72-99fe-6355e3b3acea" providerId="ADAL" clId="{4D0DD669-7018-40E0-BCBB-617554B2AE9B}" dt="2023-06-26T16:49:12.990" v="5" actId="47"/>
        <pc:sldMkLst>
          <pc:docMk/>
          <pc:sldMk cId="1157800116" sldId="686"/>
        </pc:sldMkLst>
      </pc:sldChg>
      <pc:sldChg chg="del">
        <pc:chgData name="Evans, Abby" userId="069f527c-c520-4d72-99fe-6355e3b3acea" providerId="ADAL" clId="{4D0DD669-7018-40E0-BCBB-617554B2AE9B}" dt="2023-06-26T16:49:12.990" v="5" actId="47"/>
        <pc:sldMkLst>
          <pc:docMk/>
          <pc:sldMk cId="1147450569" sldId="687"/>
        </pc:sldMkLst>
      </pc:sldChg>
      <pc:sldChg chg="del">
        <pc:chgData name="Evans, Abby" userId="069f527c-c520-4d72-99fe-6355e3b3acea" providerId="ADAL" clId="{4D0DD669-7018-40E0-BCBB-617554B2AE9B}" dt="2023-06-26T16:49:12.990" v="5" actId="47"/>
        <pc:sldMkLst>
          <pc:docMk/>
          <pc:sldMk cId="4150363375" sldId="688"/>
        </pc:sldMkLst>
      </pc:sldChg>
      <pc:sldChg chg="del">
        <pc:chgData name="Evans, Abby" userId="069f527c-c520-4d72-99fe-6355e3b3acea" providerId="ADAL" clId="{4D0DD669-7018-40E0-BCBB-617554B2AE9B}" dt="2023-06-26T16:49:12.990" v="5" actId="47"/>
        <pc:sldMkLst>
          <pc:docMk/>
          <pc:sldMk cId="3282492792" sldId="689"/>
        </pc:sldMkLst>
      </pc:sldChg>
      <pc:sldChg chg="del">
        <pc:chgData name="Evans, Abby" userId="069f527c-c520-4d72-99fe-6355e3b3acea" providerId="ADAL" clId="{4D0DD669-7018-40E0-BCBB-617554B2AE9B}" dt="2023-06-26T16:49:12.990" v="5" actId="47"/>
        <pc:sldMkLst>
          <pc:docMk/>
          <pc:sldMk cId="3465802869" sldId="691"/>
        </pc:sldMkLst>
      </pc:sldChg>
      <pc:sldChg chg="del">
        <pc:chgData name="Evans, Abby" userId="069f527c-c520-4d72-99fe-6355e3b3acea" providerId="ADAL" clId="{4D0DD669-7018-40E0-BCBB-617554B2AE9B}" dt="2023-06-26T16:49:14.117" v="6" actId="47"/>
        <pc:sldMkLst>
          <pc:docMk/>
          <pc:sldMk cId="3448362889" sldId="692"/>
        </pc:sldMkLst>
      </pc:sldChg>
      <pc:sldChg chg="del">
        <pc:chgData name="Evans, Abby" userId="069f527c-c520-4d72-99fe-6355e3b3acea" providerId="ADAL" clId="{4D0DD669-7018-40E0-BCBB-617554B2AE9B}" dt="2023-06-26T16:49:14.117" v="6" actId="47"/>
        <pc:sldMkLst>
          <pc:docMk/>
          <pc:sldMk cId="1748114309" sldId="693"/>
        </pc:sldMkLst>
      </pc:sldChg>
      <pc:sldChg chg="del">
        <pc:chgData name="Evans, Abby" userId="069f527c-c520-4d72-99fe-6355e3b3acea" providerId="ADAL" clId="{4D0DD669-7018-40E0-BCBB-617554B2AE9B}" dt="2023-06-26T16:49:14.117" v="6" actId="47"/>
        <pc:sldMkLst>
          <pc:docMk/>
          <pc:sldMk cId="3894573306" sldId="694"/>
        </pc:sldMkLst>
      </pc:sldChg>
      <pc:sldChg chg="del">
        <pc:chgData name="Evans, Abby" userId="069f527c-c520-4d72-99fe-6355e3b3acea" providerId="ADAL" clId="{4D0DD669-7018-40E0-BCBB-617554B2AE9B}" dt="2023-06-26T16:49:14.117" v="6" actId="47"/>
        <pc:sldMkLst>
          <pc:docMk/>
          <pc:sldMk cId="3827020046" sldId="695"/>
        </pc:sldMkLst>
      </pc:sldChg>
      <pc:sldChg chg="del">
        <pc:chgData name="Evans, Abby" userId="069f527c-c520-4d72-99fe-6355e3b3acea" providerId="ADAL" clId="{4D0DD669-7018-40E0-BCBB-617554B2AE9B}" dt="2023-06-26T16:49:14.117" v="6" actId="47"/>
        <pc:sldMkLst>
          <pc:docMk/>
          <pc:sldMk cId="2184856687" sldId="696"/>
        </pc:sldMkLst>
      </pc:sldChg>
      <pc:sldChg chg="del">
        <pc:chgData name="Evans, Abby" userId="069f527c-c520-4d72-99fe-6355e3b3acea" providerId="ADAL" clId="{4D0DD669-7018-40E0-BCBB-617554B2AE9B}" dt="2023-06-26T16:49:14.117" v="6" actId="47"/>
        <pc:sldMkLst>
          <pc:docMk/>
          <pc:sldMk cId="136621472" sldId="697"/>
        </pc:sldMkLst>
      </pc:sldChg>
      <pc:sldChg chg="del">
        <pc:chgData name="Evans, Abby" userId="069f527c-c520-4d72-99fe-6355e3b3acea" providerId="ADAL" clId="{4D0DD669-7018-40E0-BCBB-617554B2AE9B}" dt="2023-06-26T16:49:14.117" v="6" actId="47"/>
        <pc:sldMkLst>
          <pc:docMk/>
          <pc:sldMk cId="1288191838" sldId="698"/>
        </pc:sldMkLst>
      </pc:sldChg>
      <pc:sldChg chg="del">
        <pc:chgData name="Evans, Abby" userId="069f527c-c520-4d72-99fe-6355e3b3acea" providerId="ADAL" clId="{4D0DD669-7018-40E0-BCBB-617554B2AE9B}" dt="2023-06-26T16:49:14.117" v="6" actId="47"/>
        <pc:sldMkLst>
          <pc:docMk/>
          <pc:sldMk cId="2276049916" sldId="699"/>
        </pc:sldMkLst>
      </pc:sldChg>
      <pc:sldChg chg="del">
        <pc:chgData name="Evans, Abby" userId="069f527c-c520-4d72-99fe-6355e3b3acea" providerId="ADAL" clId="{4D0DD669-7018-40E0-BCBB-617554B2AE9B}" dt="2023-06-26T16:49:14.117" v="6" actId="47"/>
        <pc:sldMkLst>
          <pc:docMk/>
          <pc:sldMk cId="2352553170" sldId="700"/>
        </pc:sldMkLst>
      </pc:sldChg>
      <pc:sldChg chg="del">
        <pc:chgData name="Evans, Abby" userId="069f527c-c520-4d72-99fe-6355e3b3acea" providerId="ADAL" clId="{4D0DD669-7018-40E0-BCBB-617554B2AE9B}" dt="2023-06-26T16:49:14.117" v="6" actId="47"/>
        <pc:sldMkLst>
          <pc:docMk/>
          <pc:sldMk cId="697001079" sldId="701"/>
        </pc:sldMkLst>
      </pc:sldChg>
      <pc:sldChg chg="del">
        <pc:chgData name="Evans, Abby" userId="069f527c-c520-4d72-99fe-6355e3b3acea" providerId="ADAL" clId="{4D0DD669-7018-40E0-BCBB-617554B2AE9B}" dt="2023-06-26T16:49:14.117" v="6" actId="47"/>
        <pc:sldMkLst>
          <pc:docMk/>
          <pc:sldMk cId="3501449557" sldId="702"/>
        </pc:sldMkLst>
      </pc:sldChg>
      <pc:sldChg chg="del">
        <pc:chgData name="Evans, Abby" userId="069f527c-c520-4d72-99fe-6355e3b3acea" providerId="ADAL" clId="{4D0DD669-7018-40E0-BCBB-617554B2AE9B}" dt="2023-06-26T16:49:14.117" v="6" actId="47"/>
        <pc:sldMkLst>
          <pc:docMk/>
          <pc:sldMk cId="415386967" sldId="703"/>
        </pc:sldMkLst>
      </pc:sldChg>
      <pc:sldChg chg="del">
        <pc:chgData name="Evans, Abby" userId="069f527c-c520-4d72-99fe-6355e3b3acea" providerId="ADAL" clId="{4D0DD669-7018-40E0-BCBB-617554B2AE9B}" dt="2023-06-26T16:49:14.117" v="6" actId="47"/>
        <pc:sldMkLst>
          <pc:docMk/>
          <pc:sldMk cId="3481964148" sldId="704"/>
        </pc:sldMkLst>
      </pc:sldChg>
      <pc:sldChg chg="del">
        <pc:chgData name="Evans, Abby" userId="069f527c-c520-4d72-99fe-6355e3b3acea" providerId="ADAL" clId="{4D0DD669-7018-40E0-BCBB-617554B2AE9B}" dt="2023-06-26T16:49:14.117" v="6" actId="47"/>
        <pc:sldMkLst>
          <pc:docMk/>
          <pc:sldMk cId="3399520581" sldId="705"/>
        </pc:sldMkLst>
      </pc:sldChg>
      <pc:sldChg chg="del">
        <pc:chgData name="Evans, Abby" userId="069f527c-c520-4d72-99fe-6355e3b3acea" providerId="ADAL" clId="{4D0DD669-7018-40E0-BCBB-617554B2AE9B}" dt="2023-06-26T16:49:14.117" v="6" actId="47"/>
        <pc:sldMkLst>
          <pc:docMk/>
          <pc:sldMk cId="1590147887" sldId="706"/>
        </pc:sldMkLst>
      </pc:sldChg>
      <pc:sldChg chg="del">
        <pc:chgData name="Evans, Abby" userId="069f527c-c520-4d72-99fe-6355e3b3acea" providerId="ADAL" clId="{4D0DD669-7018-40E0-BCBB-617554B2AE9B}" dt="2023-06-26T16:49:14.117" v="6" actId="47"/>
        <pc:sldMkLst>
          <pc:docMk/>
          <pc:sldMk cId="3609714512" sldId="707"/>
        </pc:sldMkLst>
      </pc:sldChg>
      <pc:sldChg chg="del">
        <pc:chgData name="Evans, Abby" userId="069f527c-c520-4d72-99fe-6355e3b3acea" providerId="ADAL" clId="{4D0DD669-7018-40E0-BCBB-617554B2AE9B}" dt="2023-06-26T16:49:14.117" v="6" actId="47"/>
        <pc:sldMkLst>
          <pc:docMk/>
          <pc:sldMk cId="1841001600" sldId="708"/>
        </pc:sldMkLst>
      </pc:sldChg>
      <pc:sldChg chg="del">
        <pc:chgData name="Evans, Abby" userId="069f527c-c520-4d72-99fe-6355e3b3acea" providerId="ADAL" clId="{4D0DD669-7018-40E0-BCBB-617554B2AE9B}" dt="2023-06-26T16:49:14.117" v="6" actId="47"/>
        <pc:sldMkLst>
          <pc:docMk/>
          <pc:sldMk cId="3974229536" sldId="709"/>
        </pc:sldMkLst>
      </pc:sldChg>
      <pc:sldChg chg="del">
        <pc:chgData name="Evans, Abby" userId="069f527c-c520-4d72-99fe-6355e3b3acea" providerId="ADAL" clId="{4D0DD669-7018-40E0-BCBB-617554B2AE9B}" dt="2023-06-26T16:49:14.117" v="6" actId="47"/>
        <pc:sldMkLst>
          <pc:docMk/>
          <pc:sldMk cId="2488078370" sldId="710"/>
        </pc:sldMkLst>
      </pc:sldChg>
      <pc:sldChg chg="del">
        <pc:chgData name="Evans, Abby" userId="069f527c-c520-4d72-99fe-6355e3b3acea" providerId="ADAL" clId="{4D0DD669-7018-40E0-BCBB-617554B2AE9B}" dt="2023-06-26T16:49:14.117" v="6" actId="47"/>
        <pc:sldMkLst>
          <pc:docMk/>
          <pc:sldMk cId="981687672" sldId="711"/>
        </pc:sldMkLst>
      </pc:sldChg>
      <pc:sldChg chg="del">
        <pc:chgData name="Evans, Abby" userId="069f527c-c520-4d72-99fe-6355e3b3acea" providerId="ADAL" clId="{4D0DD669-7018-40E0-BCBB-617554B2AE9B}" dt="2023-06-26T16:49:14.117" v="6" actId="47"/>
        <pc:sldMkLst>
          <pc:docMk/>
          <pc:sldMk cId="276746182" sldId="712"/>
        </pc:sldMkLst>
      </pc:sldChg>
      <pc:sldChg chg="del">
        <pc:chgData name="Evans, Abby" userId="069f527c-c520-4d72-99fe-6355e3b3acea" providerId="ADAL" clId="{4D0DD669-7018-40E0-BCBB-617554B2AE9B}" dt="2023-06-26T16:49:14.117" v="6" actId="47"/>
        <pc:sldMkLst>
          <pc:docMk/>
          <pc:sldMk cId="35716729" sldId="713"/>
        </pc:sldMkLst>
      </pc:sldChg>
      <pc:sldChg chg="del">
        <pc:chgData name="Evans, Abby" userId="069f527c-c520-4d72-99fe-6355e3b3acea" providerId="ADAL" clId="{4D0DD669-7018-40E0-BCBB-617554B2AE9B}" dt="2023-06-26T16:49:14.117" v="6" actId="47"/>
        <pc:sldMkLst>
          <pc:docMk/>
          <pc:sldMk cId="109242859" sldId="715"/>
        </pc:sldMkLst>
      </pc:sldChg>
      <pc:sldChg chg="del">
        <pc:chgData name="Evans, Abby" userId="069f527c-c520-4d72-99fe-6355e3b3acea" providerId="ADAL" clId="{4D0DD669-7018-40E0-BCBB-617554B2AE9B}" dt="2023-06-26T16:49:14.117" v="6" actId="47"/>
        <pc:sldMkLst>
          <pc:docMk/>
          <pc:sldMk cId="3356548431" sldId="716"/>
        </pc:sldMkLst>
      </pc:sldChg>
      <pc:sldChg chg="del">
        <pc:chgData name="Evans, Abby" userId="069f527c-c520-4d72-99fe-6355e3b3acea" providerId="ADAL" clId="{4D0DD669-7018-40E0-BCBB-617554B2AE9B}" dt="2023-06-26T16:49:14.117" v="6" actId="47"/>
        <pc:sldMkLst>
          <pc:docMk/>
          <pc:sldMk cId="60644998" sldId="717"/>
        </pc:sldMkLst>
      </pc:sldChg>
      <pc:sldChg chg="del">
        <pc:chgData name="Evans, Abby" userId="069f527c-c520-4d72-99fe-6355e3b3acea" providerId="ADAL" clId="{4D0DD669-7018-40E0-BCBB-617554B2AE9B}" dt="2023-06-26T16:49:16.948" v="7" actId="47"/>
        <pc:sldMkLst>
          <pc:docMk/>
          <pc:sldMk cId="1996172376" sldId="743"/>
        </pc:sldMkLst>
      </pc:sldChg>
      <pc:sldChg chg="del">
        <pc:chgData name="Evans, Abby" userId="069f527c-c520-4d72-99fe-6355e3b3acea" providerId="ADAL" clId="{4D0DD669-7018-40E0-BCBB-617554B2AE9B}" dt="2023-06-26T16:49:16.948" v="7" actId="47"/>
        <pc:sldMkLst>
          <pc:docMk/>
          <pc:sldMk cId="540524987" sldId="744"/>
        </pc:sldMkLst>
      </pc:sldChg>
      <pc:sldChg chg="del">
        <pc:chgData name="Evans, Abby" userId="069f527c-c520-4d72-99fe-6355e3b3acea" providerId="ADAL" clId="{4D0DD669-7018-40E0-BCBB-617554B2AE9B}" dt="2023-06-26T16:49:16.948" v="7" actId="47"/>
        <pc:sldMkLst>
          <pc:docMk/>
          <pc:sldMk cId="3761385953" sldId="745"/>
        </pc:sldMkLst>
      </pc:sldChg>
      <pc:sldChg chg="del">
        <pc:chgData name="Evans, Abby" userId="069f527c-c520-4d72-99fe-6355e3b3acea" providerId="ADAL" clId="{4D0DD669-7018-40E0-BCBB-617554B2AE9B}" dt="2023-06-26T16:49:16.948" v="7" actId="47"/>
        <pc:sldMkLst>
          <pc:docMk/>
          <pc:sldMk cId="1132771655" sldId="746"/>
        </pc:sldMkLst>
      </pc:sldChg>
      <pc:sldChg chg="del">
        <pc:chgData name="Evans, Abby" userId="069f527c-c520-4d72-99fe-6355e3b3acea" providerId="ADAL" clId="{4D0DD669-7018-40E0-BCBB-617554B2AE9B}" dt="2023-06-26T16:49:16.948" v="7" actId="47"/>
        <pc:sldMkLst>
          <pc:docMk/>
          <pc:sldMk cId="3107492840" sldId="747"/>
        </pc:sldMkLst>
      </pc:sldChg>
      <pc:sldChg chg="del">
        <pc:chgData name="Evans, Abby" userId="069f527c-c520-4d72-99fe-6355e3b3acea" providerId="ADAL" clId="{4D0DD669-7018-40E0-BCBB-617554B2AE9B}" dt="2023-06-26T16:49:16.948" v="7" actId="47"/>
        <pc:sldMkLst>
          <pc:docMk/>
          <pc:sldMk cId="238473466" sldId="748"/>
        </pc:sldMkLst>
      </pc:sldChg>
      <pc:sldChg chg="del">
        <pc:chgData name="Evans, Abby" userId="069f527c-c520-4d72-99fe-6355e3b3acea" providerId="ADAL" clId="{4D0DD669-7018-40E0-BCBB-617554B2AE9B}" dt="2023-06-26T16:49:16.948" v="7" actId="47"/>
        <pc:sldMkLst>
          <pc:docMk/>
          <pc:sldMk cId="2938084839" sldId="749"/>
        </pc:sldMkLst>
      </pc:sldChg>
      <pc:sldChg chg="del">
        <pc:chgData name="Evans, Abby" userId="069f527c-c520-4d72-99fe-6355e3b3acea" providerId="ADAL" clId="{4D0DD669-7018-40E0-BCBB-617554B2AE9B}" dt="2023-06-26T16:49:16.948" v="7" actId="47"/>
        <pc:sldMkLst>
          <pc:docMk/>
          <pc:sldMk cId="3796107660" sldId="750"/>
        </pc:sldMkLst>
      </pc:sldChg>
      <pc:sldChg chg="del">
        <pc:chgData name="Evans, Abby" userId="069f527c-c520-4d72-99fe-6355e3b3acea" providerId="ADAL" clId="{4D0DD669-7018-40E0-BCBB-617554B2AE9B}" dt="2023-06-26T16:49:16.948" v="7" actId="47"/>
        <pc:sldMkLst>
          <pc:docMk/>
          <pc:sldMk cId="4237401182" sldId="751"/>
        </pc:sldMkLst>
      </pc:sldChg>
      <pc:sldChg chg="del">
        <pc:chgData name="Evans, Abby" userId="069f527c-c520-4d72-99fe-6355e3b3acea" providerId="ADAL" clId="{4D0DD669-7018-40E0-BCBB-617554B2AE9B}" dt="2023-06-26T16:49:16.948" v="7" actId="47"/>
        <pc:sldMkLst>
          <pc:docMk/>
          <pc:sldMk cId="1368359530" sldId="752"/>
        </pc:sldMkLst>
      </pc:sldChg>
      <pc:sldChg chg="del">
        <pc:chgData name="Evans, Abby" userId="069f527c-c520-4d72-99fe-6355e3b3acea" providerId="ADAL" clId="{4D0DD669-7018-40E0-BCBB-617554B2AE9B}" dt="2023-06-26T16:49:16.948" v="7" actId="47"/>
        <pc:sldMkLst>
          <pc:docMk/>
          <pc:sldMk cId="4143600255" sldId="753"/>
        </pc:sldMkLst>
      </pc:sldChg>
      <pc:sldChg chg="del">
        <pc:chgData name="Evans, Abby" userId="069f527c-c520-4d72-99fe-6355e3b3acea" providerId="ADAL" clId="{4D0DD669-7018-40E0-BCBB-617554B2AE9B}" dt="2023-06-26T16:49:16.948" v="7" actId="47"/>
        <pc:sldMkLst>
          <pc:docMk/>
          <pc:sldMk cId="2960968315" sldId="754"/>
        </pc:sldMkLst>
      </pc:sldChg>
      <pc:sldChg chg="del">
        <pc:chgData name="Evans, Abby" userId="069f527c-c520-4d72-99fe-6355e3b3acea" providerId="ADAL" clId="{4D0DD669-7018-40E0-BCBB-617554B2AE9B}" dt="2023-06-26T16:49:16.948" v="7" actId="47"/>
        <pc:sldMkLst>
          <pc:docMk/>
          <pc:sldMk cId="1626909230" sldId="755"/>
        </pc:sldMkLst>
      </pc:sldChg>
      <pc:sldChg chg="del">
        <pc:chgData name="Evans, Abby" userId="069f527c-c520-4d72-99fe-6355e3b3acea" providerId="ADAL" clId="{4D0DD669-7018-40E0-BCBB-617554B2AE9B}" dt="2023-06-26T16:49:16.948" v="7" actId="47"/>
        <pc:sldMkLst>
          <pc:docMk/>
          <pc:sldMk cId="3753943621" sldId="756"/>
        </pc:sldMkLst>
      </pc:sldChg>
      <pc:sldChg chg="del">
        <pc:chgData name="Evans, Abby" userId="069f527c-c520-4d72-99fe-6355e3b3acea" providerId="ADAL" clId="{4D0DD669-7018-40E0-BCBB-617554B2AE9B}" dt="2023-06-26T16:49:16.948" v="7" actId="47"/>
        <pc:sldMkLst>
          <pc:docMk/>
          <pc:sldMk cId="1655877418" sldId="757"/>
        </pc:sldMkLst>
      </pc:sldChg>
      <pc:sldChg chg="del">
        <pc:chgData name="Evans, Abby" userId="069f527c-c520-4d72-99fe-6355e3b3acea" providerId="ADAL" clId="{4D0DD669-7018-40E0-BCBB-617554B2AE9B}" dt="2023-06-26T16:49:16.948" v="7" actId="47"/>
        <pc:sldMkLst>
          <pc:docMk/>
          <pc:sldMk cId="686881619" sldId="758"/>
        </pc:sldMkLst>
      </pc:sldChg>
      <pc:sldChg chg="del">
        <pc:chgData name="Evans, Abby" userId="069f527c-c520-4d72-99fe-6355e3b3acea" providerId="ADAL" clId="{4D0DD669-7018-40E0-BCBB-617554B2AE9B}" dt="2023-06-26T16:49:16.948" v="7" actId="47"/>
        <pc:sldMkLst>
          <pc:docMk/>
          <pc:sldMk cId="3593070312" sldId="759"/>
        </pc:sldMkLst>
      </pc:sldChg>
      <pc:sldChg chg="del">
        <pc:chgData name="Evans, Abby" userId="069f527c-c520-4d72-99fe-6355e3b3acea" providerId="ADAL" clId="{4D0DD669-7018-40E0-BCBB-617554B2AE9B}" dt="2023-06-26T16:49:16.948" v="7" actId="47"/>
        <pc:sldMkLst>
          <pc:docMk/>
          <pc:sldMk cId="339338626" sldId="760"/>
        </pc:sldMkLst>
      </pc:sldChg>
      <pc:sldChg chg="del">
        <pc:chgData name="Evans, Abby" userId="069f527c-c520-4d72-99fe-6355e3b3acea" providerId="ADAL" clId="{4D0DD669-7018-40E0-BCBB-617554B2AE9B}" dt="2023-06-26T16:49:16.948" v="7" actId="47"/>
        <pc:sldMkLst>
          <pc:docMk/>
          <pc:sldMk cId="1392362739" sldId="761"/>
        </pc:sldMkLst>
      </pc:sldChg>
      <pc:sldChg chg="del">
        <pc:chgData name="Evans, Abby" userId="069f527c-c520-4d72-99fe-6355e3b3acea" providerId="ADAL" clId="{4D0DD669-7018-40E0-BCBB-617554B2AE9B}" dt="2023-06-26T16:49:16.948" v="7" actId="47"/>
        <pc:sldMkLst>
          <pc:docMk/>
          <pc:sldMk cId="2078578198" sldId="762"/>
        </pc:sldMkLst>
      </pc:sldChg>
      <pc:sldChg chg="del">
        <pc:chgData name="Evans, Abby" userId="069f527c-c520-4d72-99fe-6355e3b3acea" providerId="ADAL" clId="{4D0DD669-7018-40E0-BCBB-617554B2AE9B}" dt="2023-06-26T16:49:16.948" v="7" actId="47"/>
        <pc:sldMkLst>
          <pc:docMk/>
          <pc:sldMk cId="2495058214" sldId="763"/>
        </pc:sldMkLst>
      </pc:sldChg>
      <pc:sldChg chg="del">
        <pc:chgData name="Evans, Abby" userId="069f527c-c520-4d72-99fe-6355e3b3acea" providerId="ADAL" clId="{4D0DD669-7018-40E0-BCBB-617554B2AE9B}" dt="2023-06-26T16:49:16.948" v="7" actId="47"/>
        <pc:sldMkLst>
          <pc:docMk/>
          <pc:sldMk cId="813702582" sldId="764"/>
        </pc:sldMkLst>
      </pc:sldChg>
      <pc:sldChg chg="del">
        <pc:chgData name="Evans, Abby" userId="069f527c-c520-4d72-99fe-6355e3b3acea" providerId="ADAL" clId="{4D0DD669-7018-40E0-BCBB-617554B2AE9B}" dt="2023-06-26T16:49:16.948" v="7" actId="47"/>
        <pc:sldMkLst>
          <pc:docMk/>
          <pc:sldMk cId="1094185980" sldId="765"/>
        </pc:sldMkLst>
      </pc:sldChg>
      <pc:sldChg chg="del">
        <pc:chgData name="Evans, Abby" userId="069f527c-c520-4d72-99fe-6355e3b3acea" providerId="ADAL" clId="{4D0DD669-7018-40E0-BCBB-617554B2AE9B}" dt="2023-06-26T16:49:16.948" v="7" actId="47"/>
        <pc:sldMkLst>
          <pc:docMk/>
          <pc:sldMk cId="1931468110" sldId="766"/>
        </pc:sldMkLst>
      </pc:sldChg>
      <pc:sldChg chg="del">
        <pc:chgData name="Evans, Abby" userId="069f527c-c520-4d72-99fe-6355e3b3acea" providerId="ADAL" clId="{4D0DD669-7018-40E0-BCBB-617554B2AE9B}" dt="2023-06-26T16:49:16.948" v="7" actId="47"/>
        <pc:sldMkLst>
          <pc:docMk/>
          <pc:sldMk cId="353761128" sldId="767"/>
        </pc:sldMkLst>
      </pc:sldChg>
      <pc:sldChg chg="del">
        <pc:chgData name="Evans, Abby" userId="069f527c-c520-4d72-99fe-6355e3b3acea" providerId="ADAL" clId="{4D0DD669-7018-40E0-BCBB-617554B2AE9B}" dt="2023-06-26T16:49:16.948" v="7" actId="47"/>
        <pc:sldMkLst>
          <pc:docMk/>
          <pc:sldMk cId="3240000609" sldId="768"/>
        </pc:sldMkLst>
      </pc:sldChg>
      <pc:sldChg chg="del">
        <pc:chgData name="Evans, Abby" userId="069f527c-c520-4d72-99fe-6355e3b3acea" providerId="ADAL" clId="{4D0DD669-7018-40E0-BCBB-617554B2AE9B}" dt="2023-06-26T16:49:16.948" v="7" actId="47"/>
        <pc:sldMkLst>
          <pc:docMk/>
          <pc:sldMk cId="2998887110" sldId="769"/>
        </pc:sldMkLst>
      </pc:sldChg>
      <pc:sldChg chg="del">
        <pc:chgData name="Evans, Abby" userId="069f527c-c520-4d72-99fe-6355e3b3acea" providerId="ADAL" clId="{4D0DD669-7018-40E0-BCBB-617554B2AE9B}" dt="2023-06-26T16:49:16.948" v="7" actId="47"/>
        <pc:sldMkLst>
          <pc:docMk/>
          <pc:sldMk cId="861293544" sldId="770"/>
        </pc:sldMkLst>
      </pc:sldChg>
      <pc:sldChg chg="del">
        <pc:chgData name="Evans, Abby" userId="069f527c-c520-4d72-99fe-6355e3b3acea" providerId="ADAL" clId="{4D0DD669-7018-40E0-BCBB-617554B2AE9B}" dt="2023-06-26T16:49:16.948" v="7" actId="47"/>
        <pc:sldMkLst>
          <pc:docMk/>
          <pc:sldMk cId="172952652" sldId="771"/>
        </pc:sldMkLst>
      </pc:sldChg>
      <pc:sldChg chg="del">
        <pc:chgData name="Evans, Abby" userId="069f527c-c520-4d72-99fe-6355e3b3acea" providerId="ADAL" clId="{4D0DD669-7018-40E0-BCBB-617554B2AE9B}" dt="2023-06-26T16:49:16.948" v="7" actId="47"/>
        <pc:sldMkLst>
          <pc:docMk/>
          <pc:sldMk cId="1421633128" sldId="772"/>
        </pc:sldMkLst>
      </pc:sldChg>
      <pc:sldChg chg="del">
        <pc:chgData name="Evans, Abby" userId="069f527c-c520-4d72-99fe-6355e3b3acea" providerId="ADAL" clId="{4D0DD669-7018-40E0-BCBB-617554B2AE9B}" dt="2023-06-26T16:49:16.948" v="7" actId="47"/>
        <pc:sldMkLst>
          <pc:docMk/>
          <pc:sldMk cId="1372936785" sldId="773"/>
        </pc:sldMkLst>
      </pc:sldChg>
      <pc:sldChg chg="del">
        <pc:chgData name="Evans, Abby" userId="069f527c-c520-4d72-99fe-6355e3b3acea" providerId="ADAL" clId="{4D0DD669-7018-40E0-BCBB-617554B2AE9B}" dt="2023-06-26T16:49:16.948" v="7" actId="47"/>
        <pc:sldMkLst>
          <pc:docMk/>
          <pc:sldMk cId="2166424670" sldId="774"/>
        </pc:sldMkLst>
      </pc:sldChg>
      <pc:sldChg chg="del">
        <pc:chgData name="Evans, Abby" userId="069f527c-c520-4d72-99fe-6355e3b3acea" providerId="ADAL" clId="{4D0DD669-7018-40E0-BCBB-617554B2AE9B}" dt="2023-06-26T16:49:16.948" v="7" actId="47"/>
        <pc:sldMkLst>
          <pc:docMk/>
          <pc:sldMk cId="2173080443" sldId="775"/>
        </pc:sldMkLst>
      </pc:sldChg>
      <pc:sldChg chg="del">
        <pc:chgData name="Evans, Abby" userId="069f527c-c520-4d72-99fe-6355e3b3acea" providerId="ADAL" clId="{4D0DD669-7018-40E0-BCBB-617554B2AE9B}" dt="2023-06-26T16:49:16.948" v="7" actId="47"/>
        <pc:sldMkLst>
          <pc:docMk/>
          <pc:sldMk cId="63944847" sldId="776"/>
        </pc:sldMkLst>
      </pc:sldChg>
      <pc:sldChg chg="del">
        <pc:chgData name="Evans, Abby" userId="069f527c-c520-4d72-99fe-6355e3b3acea" providerId="ADAL" clId="{4D0DD669-7018-40E0-BCBB-617554B2AE9B}" dt="2023-06-26T16:49:16.948" v="7" actId="47"/>
        <pc:sldMkLst>
          <pc:docMk/>
          <pc:sldMk cId="3303029449" sldId="777"/>
        </pc:sldMkLst>
      </pc:sldChg>
      <pc:sldChg chg="del">
        <pc:chgData name="Evans, Abby" userId="069f527c-c520-4d72-99fe-6355e3b3acea" providerId="ADAL" clId="{4D0DD669-7018-40E0-BCBB-617554B2AE9B}" dt="2023-06-26T16:49:16.948" v="7" actId="47"/>
        <pc:sldMkLst>
          <pc:docMk/>
          <pc:sldMk cId="1634229736" sldId="778"/>
        </pc:sldMkLst>
      </pc:sldChg>
      <pc:sldChg chg="del">
        <pc:chgData name="Evans, Abby" userId="069f527c-c520-4d72-99fe-6355e3b3acea" providerId="ADAL" clId="{4D0DD669-7018-40E0-BCBB-617554B2AE9B}" dt="2023-06-26T16:49:16.948" v="7" actId="47"/>
        <pc:sldMkLst>
          <pc:docMk/>
          <pc:sldMk cId="3936889644" sldId="779"/>
        </pc:sldMkLst>
      </pc:sldChg>
      <pc:sldChg chg="del">
        <pc:chgData name="Evans, Abby" userId="069f527c-c520-4d72-99fe-6355e3b3acea" providerId="ADAL" clId="{4D0DD669-7018-40E0-BCBB-617554B2AE9B}" dt="2023-06-26T16:49:16.948" v="7" actId="47"/>
        <pc:sldMkLst>
          <pc:docMk/>
          <pc:sldMk cId="1925423530" sldId="780"/>
        </pc:sldMkLst>
      </pc:sldChg>
      <pc:sldChg chg="del">
        <pc:chgData name="Evans, Abby" userId="069f527c-c520-4d72-99fe-6355e3b3acea" providerId="ADAL" clId="{4D0DD669-7018-40E0-BCBB-617554B2AE9B}" dt="2023-06-26T16:49:16.948" v="7" actId="47"/>
        <pc:sldMkLst>
          <pc:docMk/>
          <pc:sldMk cId="4125245448" sldId="781"/>
        </pc:sldMkLst>
      </pc:sldChg>
      <pc:sldChg chg="del">
        <pc:chgData name="Evans, Abby" userId="069f527c-c520-4d72-99fe-6355e3b3acea" providerId="ADAL" clId="{4D0DD669-7018-40E0-BCBB-617554B2AE9B}" dt="2023-06-26T16:49:16.948" v="7" actId="47"/>
        <pc:sldMkLst>
          <pc:docMk/>
          <pc:sldMk cId="3164832106" sldId="782"/>
        </pc:sldMkLst>
      </pc:sldChg>
      <pc:sldChg chg="del">
        <pc:chgData name="Evans, Abby" userId="069f527c-c520-4d72-99fe-6355e3b3acea" providerId="ADAL" clId="{4D0DD669-7018-40E0-BCBB-617554B2AE9B}" dt="2023-06-26T16:49:16.948" v="7" actId="47"/>
        <pc:sldMkLst>
          <pc:docMk/>
          <pc:sldMk cId="2461777594" sldId="783"/>
        </pc:sldMkLst>
      </pc:sldChg>
      <pc:sldChg chg="del">
        <pc:chgData name="Evans, Abby" userId="069f527c-c520-4d72-99fe-6355e3b3acea" providerId="ADAL" clId="{4D0DD669-7018-40E0-BCBB-617554B2AE9B}" dt="2023-06-26T16:49:16.948" v="7" actId="47"/>
        <pc:sldMkLst>
          <pc:docMk/>
          <pc:sldMk cId="2976123909" sldId="784"/>
        </pc:sldMkLst>
      </pc:sldChg>
      <pc:sldChg chg="del">
        <pc:chgData name="Evans, Abby" userId="069f527c-c520-4d72-99fe-6355e3b3acea" providerId="ADAL" clId="{4D0DD669-7018-40E0-BCBB-617554B2AE9B}" dt="2023-06-26T16:49:16.948" v="7" actId="47"/>
        <pc:sldMkLst>
          <pc:docMk/>
          <pc:sldMk cId="1943776710" sldId="785"/>
        </pc:sldMkLst>
      </pc:sldChg>
      <pc:sldChg chg="del">
        <pc:chgData name="Evans, Abby" userId="069f527c-c520-4d72-99fe-6355e3b3acea" providerId="ADAL" clId="{4D0DD669-7018-40E0-BCBB-617554B2AE9B}" dt="2023-06-26T16:49:16.948" v="7" actId="47"/>
        <pc:sldMkLst>
          <pc:docMk/>
          <pc:sldMk cId="798541927" sldId="786"/>
        </pc:sldMkLst>
      </pc:sldChg>
      <pc:sldChg chg="del">
        <pc:chgData name="Evans, Abby" userId="069f527c-c520-4d72-99fe-6355e3b3acea" providerId="ADAL" clId="{4D0DD669-7018-40E0-BCBB-617554B2AE9B}" dt="2023-06-26T16:49:16.948" v="7" actId="47"/>
        <pc:sldMkLst>
          <pc:docMk/>
          <pc:sldMk cId="2913984059" sldId="787"/>
        </pc:sldMkLst>
      </pc:sldChg>
      <pc:sldChg chg="del">
        <pc:chgData name="Evans, Abby" userId="069f527c-c520-4d72-99fe-6355e3b3acea" providerId="ADAL" clId="{4D0DD669-7018-40E0-BCBB-617554B2AE9B}" dt="2023-06-26T16:49:16.948" v="7" actId="47"/>
        <pc:sldMkLst>
          <pc:docMk/>
          <pc:sldMk cId="1987183044" sldId="788"/>
        </pc:sldMkLst>
      </pc:sldChg>
      <pc:sldChg chg="del">
        <pc:chgData name="Evans, Abby" userId="069f527c-c520-4d72-99fe-6355e3b3acea" providerId="ADAL" clId="{4D0DD669-7018-40E0-BCBB-617554B2AE9B}" dt="2023-06-26T16:49:11.022" v="3" actId="47"/>
        <pc:sldMkLst>
          <pc:docMk/>
          <pc:sldMk cId="670254382" sldId="19986"/>
        </pc:sldMkLst>
      </pc:sldChg>
      <pc:sldChg chg="del">
        <pc:chgData name="Evans, Abby" userId="069f527c-c520-4d72-99fe-6355e3b3acea" providerId="ADAL" clId="{4D0DD669-7018-40E0-BCBB-617554B2AE9B}" dt="2023-06-26T16:49:08.669" v="1" actId="47"/>
        <pc:sldMkLst>
          <pc:docMk/>
          <pc:sldMk cId="2895129353" sldId="20038"/>
        </pc:sldMkLst>
      </pc:sldChg>
      <pc:sldChg chg="del">
        <pc:chgData name="Evans, Abby" userId="069f527c-c520-4d72-99fe-6355e3b3acea" providerId="ADAL" clId="{4D0DD669-7018-40E0-BCBB-617554B2AE9B}" dt="2023-06-26T16:49:07.568" v="0" actId="47"/>
        <pc:sldMkLst>
          <pc:docMk/>
          <pc:sldMk cId="2027408687" sldId="20041"/>
        </pc:sldMkLst>
      </pc:sldChg>
      <pc:sldChg chg="del">
        <pc:chgData name="Evans, Abby" userId="069f527c-c520-4d72-99fe-6355e3b3acea" providerId="ADAL" clId="{4D0DD669-7018-40E0-BCBB-617554B2AE9B}" dt="2023-06-26T16:49:07.568" v="0" actId="47"/>
        <pc:sldMkLst>
          <pc:docMk/>
          <pc:sldMk cId="3263916478" sldId="20068"/>
        </pc:sldMkLst>
      </pc:sldChg>
      <pc:sldChg chg="del">
        <pc:chgData name="Evans, Abby" userId="069f527c-c520-4d72-99fe-6355e3b3acea" providerId="ADAL" clId="{4D0DD669-7018-40E0-BCBB-617554B2AE9B}" dt="2023-06-26T16:49:11.022" v="3" actId="47"/>
        <pc:sldMkLst>
          <pc:docMk/>
          <pc:sldMk cId="2962566261" sldId="20073"/>
        </pc:sldMkLst>
      </pc:sldChg>
      <pc:sldChg chg="del">
        <pc:chgData name="Evans, Abby" userId="069f527c-c520-4d72-99fe-6355e3b3acea" providerId="ADAL" clId="{4D0DD669-7018-40E0-BCBB-617554B2AE9B}" dt="2023-06-26T16:49:18.661" v="8" actId="47"/>
        <pc:sldMkLst>
          <pc:docMk/>
          <pc:sldMk cId="1871412507" sldId="20075"/>
        </pc:sldMkLst>
      </pc:sldChg>
      <pc:sldChg chg="del">
        <pc:chgData name="Evans, Abby" userId="069f527c-c520-4d72-99fe-6355e3b3acea" providerId="ADAL" clId="{4D0DD669-7018-40E0-BCBB-617554B2AE9B}" dt="2023-06-26T16:49:08.669" v="1" actId="47"/>
        <pc:sldMkLst>
          <pc:docMk/>
          <pc:sldMk cId="2570340828" sldId="20079"/>
        </pc:sldMkLst>
      </pc:sldChg>
      <pc:sldChg chg="del">
        <pc:chgData name="Evans, Abby" userId="069f527c-c520-4d72-99fe-6355e3b3acea" providerId="ADAL" clId="{4D0DD669-7018-40E0-BCBB-617554B2AE9B}" dt="2023-06-26T16:49:11.022" v="3" actId="47"/>
        <pc:sldMkLst>
          <pc:docMk/>
          <pc:sldMk cId="296368019" sldId="2147477060"/>
        </pc:sldMkLst>
      </pc:sldChg>
      <pc:sldChg chg="del">
        <pc:chgData name="Evans, Abby" userId="069f527c-c520-4d72-99fe-6355e3b3acea" providerId="ADAL" clId="{4D0DD669-7018-40E0-BCBB-617554B2AE9B}" dt="2023-06-26T16:49:08.669" v="1" actId="47"/>
        <pc:sldMkLst>
          <pc:docMk/>
          <pc:sldMk cId="54814869" sldId="2147477073"/>
        </pc:sldMkLst>
      </pc:sldChg>
      <pc:sldChg chg="del">
        <pc:chgData name="Evans, Abby" userId="069f527c-c520-4d72-99fe-6355e3b3acea" providerId="ADAL" clId="{4D0DD669-7018-40E0-BCBB-617554B2AE9B}" dt="2023-06-26T16:49:08.669" v="1" actId="47"/>
        <pc:sldMkLst>
          <pc:docMk/>
          <pc:sldMk cId="3113035466" sldId="2147477074"/>
        </pc:sldMkLst>
      </pc:sldChg>
      <pc:sldChg chg="del">
        <pc:chgData name="Evans, Abby" userId="069f527c-c520-4d72-99fe-6355e3b3acea" providerId="ADAL" clId="{4D0DD669-7018-40E0-BCBB-617554B2AE9B}" dt="2023-06-26T16:49:07.568" v="0" actId="47"/>
        <pc:sldMkLst>
          <pc:docMk/>
          <pc:sldMk cId="3167942416" sldId="2147477079"/>
        </pc:sldMkLst>
      </pc:sldChg>
      <pc:sldChg chg="del">
        <pc:chgData name="Evans, Abby" userId="069f527c-c520-4d72-99fe-6355e3b3acea" providerId="ADAL" clId="{4D0DD669-7018-40E0-BCBB-617554B2AE9B}" dt="2023-06-26T16:49:18.661" v="8" actId="47"/>
        <pc:sldMkLst>
          <pc:docMk/>
          <pc:sldMk cId="3777901342" sldId="2147477085"/>
        </pc:sldMkLst>
      </pc:sldChg>
      <pc:sldChg chg="del">
        <pc:chgData name="Evans, Abby" userId="069f527c-c520-4d72-99fe-6355e3b3acea" providerId="ADAL" clId="{4D0DD669-7018-40E0-BCBB-617554B2AE9B}" dt="2023-06-26T16:49:09.613" v="2" actId="47"/>
        <pc:sldMkLst>
          <pc:docMk/>
          <pc:sldMk cId="1826763032" sldId="2147477087"/>
        </pc:sldMkLst>
      </pc:sldChg>
      <pc:sldChg chg="del">
        <pc:chgData name="Evans, Abby" userId="069f527c-c520-4d72-99fe-6355e3b3acea" providerId="ADAL" clId="{4D0DD669-7018-40E0-BCBB-617554B2AE9B}" dt="2023-06-26T16:49:07.568" v="0" actId="47"/>
        <pc:sldMkLst>
          <pc:docMk/>
          <pc:sldMk cId="3870029549" sldId="2147477092"/>
        </pc:sldMkLst>
      </pc:sldChg>
      <pc:sldChg chg="del">
        <pc:chgData name="Evans, Abby" userId="069f527c-c520-4d72-99fe-6355e3b3acea" providerId="ADAL" clId="{4D0DD669-7018-40E0-BCBB-617554B2AE9B}" dt="2023-06-26T16:49:08.669" v="1" actId="47"/>
        <pc:sldMkLst>
          <pc:docMk/>
          <pc:sldMk cId="2960585000" sldId="2147477098"/>
        </pc:sldMkLst>
      </pc:sldChg>
      <pc:sldChg chg="del">
        <pc:chgData name="Evans, Abby" userId="069f527c-c520-4d72-99fe-6355e3b3acea" providerId="ADAL" clId="{4D0DD669-7018-40E0-BCBB-617554B2AE9B}" dt="2023-06-26T16:49:08.669" v="1" actId="47"/>
        <pc:sldMkLst>
          <pc:docMk/>
          <pc:sldMk cId="77922542" sldId="2147477099"/>
        </pc:sldMkLst>
      </pc:sldChg>
      <pc:sldChg chg="del">
        <pc:chgData name="Evans, Abby" userId="069f527c-c520-4d72-99fe-6355e3b3acea" providerId="ADAL" clId="{4D0DD669-7018-40E0-BCBB-617554B2AE9B}" dt="2023-06-26T16:49:08.669" v="1" actId="47"/>
        <pc:sldMkLst>
          <pc:docMk/>
          <pc:sldMk cId="2136789105" sldId="2147477103"/>
        </pc:sldMkLst>
      </pc:sldChg>
      <pc:sldChg chg="del">
        <pc:chgData name="Evans, Abby" userId="069f527c-c520-4d72-99fe-6355e3b3acea" providerId="ADAL" clId="{4D0DD669-7018-40E0-BCBB-617554B2AE9B}" dt="2023-06-26T16:49:08.669" v="1" actId="47"/>
        <pc:sldMkLst>
          <pc:docMk/>
          <pc:sldMk cId="2484833680" sldId="2147477104"/>
        </pc:sldMkLst>
      </pc:sldChg>
      <pc:sldChg chg="del">
        <pc:chgData name="Evans, Abby" userId="069f527c-c520-4d72-99fe-6355e3b3acea" providerId="ADAL" clId="{4D0DD669-7018-40E0-BCBB-617554B2AE9B}" dt="2023-06-26T16:49:09.613" v="2" actId="47"/>
        <pc:sldMkLst>
          <pc:docMk/>
          <pc:sldMk cId="2736160490" sldId="2147477106"/>
        </pc:sldMkLst>
      </pc:sldChg>
      <pc:sldChg chg="del">
        <pc:chgData name="Evans, Abby" userId="069f527c-c520-4d72-99fe-6355e3b3acea" providerId="ADAL" clId="{4D0DD669-7018-40E0-BCBB-617554B2AE9B}" dt="2023-06-26T16:49:07.568" v="0" actId="47"/>
        <pc:sldMkLst>
          <pc:docMk/>
          <pc:sldMk cId="355565860" sldId="2147477119"/>
        </pc:sldMkLst>
      </pc:sldChg>
      <pc:sldChg chg="del">
        <pc:chgData name="Evans, Abby" userId="069f527c-c520-4d72-99fe-6355e3b3acea" providerId="ADAL" clId="{4D0DD669-7018-40E0-BCBB-617554B2AE9B}" dt="2023-06-26T16:49:07.568" v="0" actId="47"/>
        <pc:sldMkLst>
          <pc:docMk/>
          <pc:sldMk cId="4261069950" sldId="2147477123"/>
        </pc:sldMkLst>
      </pc:sldChg>
      <pc:sldChg chg="del">
        <pc:chgData name="Evans, Abby" userId="069f527c-c520-4d72-99fe-6355e3b3acea" providerId="ADAL" clId="{4D0DD669-7018-40E0-BCBB-617554B2AE9B}" dt="2023-06-26T16:49:07.568" v="0" actId="47"/>
        <pc:sldMkLst>
          <pc:docMk/>
          <pc:sldMk cId="4081479667" sldId="2147477124"/>
        </pc:sldMkLst>
      </pc:sldChg>
      <pc:sldChg chg="del">
        <pc:chgData name="Evans, Abby" userId="069f527c-c520-4d72-99fe-6355e3b3acea" providerId="ADAL" clId="{4D0DD669-7018-40E0-BCBB-617554B2AE9B}" dt="2023-06-26T16:49:07.568" v="0" actId="47"/>
        <pc:sldMkLst>
          <pc:docMk/>
          <pc:sldMk cId="2940769259" sldId="2147477125"/>
        </pc:sldMkLst>
      </pc:sldChg>
      <pc:sldChg chg="del">
        <pc:chgData name="Evans, Abby" userId="069f527c-c520-4d72-99fe-6355e3b3acea" providerId="ADAL" clId="{4D0DD669-7018-40E0-BCBB-617554B2AE9B}" dt="2023-06-26T16:49:07.568" v="0" actId="47"/>
        <pc:sldMkLst>
          <pc:docMk/>
          <pc:sldMk cId="694357147" sldId="2147477126"/>
        </pc:sldMkLst>
      </pc:sldChg>
      <pc:sldChg chg="del">
        <pc:chgData name="Evans, Abby" userId="069f527c-c520-4d72-99fe-6355e3b3acea" providerId="ADAL" clId="{4D0DD669-7018-40E0-BCBB-617554B2AE9B}" dt="2023-06-26T16:49:18.661" v="8" actId="47"/>
        <pc:sldMkLst>
          <pc:docMk/>
          <pc:sldMk cId="2849366510" sldId="2147477128"/>
        </pc:sldMkLst>
      </pc:sldChg>
      <pc:sldChg chg="del">
        <pc:chgData name="Evans, Abby" userId="069f527c-c520-4d72-99fe-6355e3b3acea" providerId="ADAL" clId="{4D0DD669-7018-40E0-BCBB-617554B2AE9B}" dt="2023-06-26T16:49:18.661" v="8" actId="47"/>
        <pc:sldMkLst>
          <pc:docMk/>
          <pc:sldMk cId="3734086896" sldId="2147477129"/>
        </pc:sldMkLst>
      </pc:sldChg>
      <pc:sldChg chg="del">
        <pc:chgData name="Evans, Abby" userId="069f527c-c520-4d72-99fe-6355e3b3acea" providerId="ADAL" clId="{4D0DD669-7018-40E0-BCBB-617554B2AE9B}" dt="2023-06-26T16:49:18.661" v="8" actId="47"/>
        <pc:sldMkLst>
          <pc:docMk/>
          <pc:sldMk cId="1543629086" sldId="2147477130"/>
        </pc:sldMkLst>
      </pc:sldChg>
      <pc:sldChg chg="del">
        <pc:chgData name="Evans, Abby" userId="069f527c-c520-4d72-99fe-6355e3b3acea" providerId="ADAL" clId="{4D0DD669-7018-40E0-BCBB-617554B2AE9B}" dt="2023-06-26T16:49:16.948" v="7" actId="47"/>
        <pc:sldMkLst>
          <pc:docMk/>
          <pc:sldMk cId="4164812675" sldId="2147477132"/>
        </pc:sldMkLst>
      </pc:sldChg>
      <pc:sldChg chg="del">
        <pc:chgData name="Evans, Abby" userId="069f527c-c520-4d72-99fe-6355e3b3acea" providerId="ADAL" clId="{4D0DD669-7018-40E0-BCBB-617554B2AE9B}" dt="2023-06-26T16:49:08.669" v="1" actId="47"/>
        <pc:sldMkLst>
          <pc:docMk/>
          <pc:sldMk cId="4186953939" sldId="2147477133"/>
        </pc:sldMkLst>
      </pc:sldChg>
      <pc:sldChg chg="del">
        <pc:chgData name="Evans, Abby" userId="069f527c-c520-4d72-99fe-6355e3b3acea" providerId="ADAL" clId="{4D0DD669-7018-40E0-BCBB-617554B2AE9B}" dt="2023-06-26T16:49:07.568" v="0" actId="47"/>
        <pc:sldMkLst>
          <pc:docMk/>
          <pc:sldMk cId="2309726757" sldId="2147477134"/>
        </pc:sldMkLst>
      </pc:sldChg>
      <pc:sldChg chg="del">
        <pc:chgData name="Evans, Abby" userId="069f527c-c520-4d72-99fe-6355e3b3acea" providerId="ADAL" clId="{4D0DD669-7018-40E0-BCBB-617554B2AE9B}" dt="2023-06-26T16:49:18.661" v="8" actId="47"/>
        <pc:sldMkLst>
          <pc:docMk/>
          <pc:sldMk cId="3976984530" sldId="2147477135"/>
        </pc:sldMkLst>
      </pc:sldChg>
      <pc:sldChg chg="del">
        <pc:chgData name="Evans, Abby" userId="069f527c-c520-4d72-99fe-6355e3b3acea" providerId="ADAL" clId="{4D0DD669-7018-40E0-BCBB-617554B2AE9B}" dt="2023-06-26T16:49:11.022" v="3" actId="47"/>
        <pc:sldMkLst>
          <pc:docMk/>
          <pc:sldMk cId="3851987223" sldId="2147477136"/>
        </pc:sldMkLst>
      </pc:sldChg>
      <pc:sldChg chg="del">
        <pc:chgData name="Evans, Abby" userId="069f527c-c520-4d72-99fe-6355e3b3acea" providerId="ADAL" clId="{4D0DD669-7018-40E0-BCBB-617554B2AE9B}" dt="2023-06-26T16:49:11.973" v="4" actId="47"/>
        <pc:sldMkLst>
          <pc:docMk/>
          <pc:sldMk cId="1245332708" sldId="2147477176"/>
        </pc:sldMkLst>
      </pc:sldChg>
      <pc:sldChg chg="del">
        <pc:chgData name="Evans, Abby" userId="069f527c-c520-4d72-99fe-6355e3b3acea" providerId="ADAL" clId="{4D0DD669-7018-40E0-BCBB-617554B2AE9B}" dt="2023-06-26T16:49:12.990" v="5" actId="47"/>
        <pc:sldMkLst>
          <pc:docMk/>
          <pc:sldMk cId="1915909442" sldId="2147477178"/>
        </pc:sldMkLst>
      </pc:sldChg>
      <pc:sldChg chg="del">
        <pc:chgData name="Evans, Abby" userId="069f527c-c520-4d72-99fe-6355e3b3acea" providerId="ADAL" clId="{4D0DD669-7018-40E0-BCBB-617554B2AE9B}" dt="2023-06-26T16:49:12.990" v="5" actId="47"/>
        <pc:sldMkLst>
          <pc:docMk/>
          <pc:sldMk cId="3770849769" sldId="2147477179"/>
        </pc:sldMkLst>
      </pc:sldChg>
      <pc:sldChg chg="del">
        <pc:chgData name="Evans, Abby" userId="069f527c-c520-4d72-99fe-6355e3b3acea" providerId="ADAL" clId="{4D0DD669-7018-40E0-BCBB-617554B2AE9B}" dt="2023-06-26T16:49:14.117" v="6" actId="47"/>
        <pc:sldMkLst>
          <pc:docMk/>
          <pc:sldMk cId="4079447615" sldId="2147477181"/>
        </pc:sldMkLst>
      </pc:sldChg>
      <pc:sldChg chg="del">
        <pc:chgData name="Evans, Abby" userId="069f527c-c520-4d72-99fe-6355e3b3acea" providerId="ADAL" clId="{4D0DD669-7018-40E0-BCBB-617554B2AE9B}" dt="2023-06-26T16:49:18.661" v="8" actId="47"/>
        <pc:sldMkLst>
          <pc:docMk/>
          <pc:sldMk cId="1687796604" sldId="2147477183"/>
        </pc:sldMkLst>
      </pc:sldChg>
      <pc:sldChg chg="del">
        <pc:chgData name="Evans, Abby" userId="069f527c-c520-4d72-99fe-6355e3b3acea" providerId="ADAL" clId="{4D0DD669-7018-40E0-BCBB-617554B2AE9B}" dt="2023-06-26T16:49:12.990" v="5" actId="47"/>
        <pc:sldMkLst>
          <pc:docMk/>
          <pc:sldMk cId="4151225303" sldId="2147477185"/>
        </pc:sldMkLst>
      </pc:sldChg>
      <pc:sldChg chg="del">
        <pc:chgData name="Evans, Abby" userId="069f527c-c520-4d72-99fe-6355e3b3acea" providerId="ADAL" clId="{4D0DD669-7018-40E0-BCBB-617554B2AE9B}" dt="2023-06-26T16:49:14.117" v="6" actId="47"/>
        <pc:sldMkLst>
          <pc:docMk/>
          <pc:sldMk cId="423701493" sldId="2147477186"/>
        </pc:sldMkLst>
      </pc:sldChg>
      <pc:sldChg chg="del">
        <pc:chgData name="Evans, Abby" userId="069f527c-c520-4d72-99fe-6355e3b3acea" providerId="ADAL" clId="{4D0DD669-7018-40E0-BCBB-617554B2AE9B}" dt="2023-06-26T16:49:11.973" v="4" actId="47"/>
        <pc:sldMkLst>
          <pc:docMk/>
          <pc:sldMk cId="2220988067" sldId="2147477187"/>
        </pc:sldMkLst>
      </pc:sldChg>
      <pc:sldMasterChg chg="delSldLayout">
        <pc:chgData name="Evans, Abby" userId="069f527c-c520-4d72-99fe-6355e3b3acea" providerId="ADAL" clId="{4D0DD669-7018-40E0-BCBB-617554B2AE9B}" dt="2023-06-26T16:49:18.661" v="8" actId="47"/>
        <pc:sldMasterMkLst>
          <pc:docMk/>
          <pc:sldMasterMk cId="1405116682" sldId="2147483718"/>
        </pc:sldMasterMkLst>
        <pc:sldLayoutChg chg="del">
          <pc:chgData name="Evans, Abby" userId="069f527c-c520-4d72-99fe-6355e3b3acea" providerId="ADAL" clId="{4D0DD669-7018-40E0-BCBB-617554B2AE9B}" dt="2023-06-26T16:49:07.568" v="0" actId="47"/>
          <pc:sldLayoutMkLst>
            <pc:docMk/>
            <pc:sldMasterMk cId="1405116682" sldId="2147483718"/>
            <pc:sldLayoutMk cId="3804814206" sldId="2147483775"/>
          </pc:sldLayoutMkLst>
        </pc:sldLayoutChg>
        <pc:sldLayoutChg chg="del">
          <pc:chgData name="Evans, Abby" userId="069f527c-c520-4d72-99fe-6355e3b3acea" providerId="ADAL" clId="{4D0DD669-7018-40E0-BCBB-617554B2AE9B}" dt="2023-06-26T16:49:08.669" v="1" actId="47"/>
          <pc:sldLayoutMkLst>
            <pc:docMk/>
            <pc:sldMasterMk cId="1405116682" sldId="2147483718"/>
            <pc:sldLayoutMk cId="3261205722" sldId="2147483776"/>
          </pc:sldLayoutMkLst>
        </pc:sldLayoutChg>
        <pc:sldLayoutChg chg="del">
          <pc:chgData name="Evans, Abby" userId="069f527c-c520-4d72-99fe-6355e3b3acea" providerId="ADAL" clId="{4D0DD669-7018-40E0-BCBB-617554B2AE9B}" dt="2023-06-26T16:49:18.661" v="8" actId="47"/>
          <pc:sldLayoutMkLst>
            <pc:docMk/>
            <pc:sldMasterMk cId="1405116682" sldId="2147483718"/>
            <pc:sldLayoutMk cId="3904484798" sldId="2147483789"/>
          </pc:sldLayoutMkLst>
        </pc:sldLayoutChg>
      </pc:sldMasterChg>
      <pc:sldMasterChg chg="delSldLayout">
        <pc:chgData name="Evans, Abby" userId="069f527c-c520-4d72-99fe-6355e3b3acea" providerId="ADAL" clId="{4D0DD669-7018-40E0-BCBB-617554B2AE9B}" dt="2023-06-26T16:49:16.948" v="7" actId="47"/>
        <pc:sldMasterMkLst>
          <pc:docMk/>
          <pc:sldMasterMk cId="2568251106" sldId="2147483764"/>
        </pc:sldMasterMkLst>
        <pc:sldLayoutChg chg="del">
          <pc:chgData name="Evans, Abby" userId="069f527c-c520-4d72-99fe-6355e3b3acea" providerId="ADAL" clId="{4D0DD669-7018-40E0-BCBB-617554B2AE9B}" dt="2023-06-26T16:49:16.948" v="7" actId="47"/>
          <pc:sldLayoutMkLst>
            <pc:docMk/>
            <pc:sldMasterMk cId="2568251106" sldId="2147483764"/>
            <pc:sldLayoutMk cId="3451804613" sldId="2147483677"/>
          </pc:sldLayoutMkLst>
        </pc:sldLayoutChg>
        <pc:sldLayoutChg chg="del">
          <pc:chgData name="Evans, Abby" userId="069f527c-c520-4d72-99fe-6355e3b3acea" providerId="ADAL" clId="{4D0DD669-7018-40E0-BCBB-617554B2AE9B}" dt="2023-06-26T16:49:16.948" v="7" actId="47"/>
          <pc:sldLayoutMkLst>
            <pc:docMk/>
            <pc:sldMasterMk cId="2568251106" sldId="2147483764"/>
            <pc:sldLayoutMk cId="3275700252" sldId="2147483679"/>
          </pc:sldLayoutMkLst>
        </pc:sldLayoutChg>
        <pc:sldLayoutChg chg="del">
          <pc:chgData name="Evans, Abby" userId="069f527c-c520-4d72-99fe-6355e3b3acea" providerId="ADAL" clId="{4D0DD669-7018-40E0-BCBB-617554B2AE9B}" dt="2023-06-26T16:49:16.948" v="7" actId="47"/>
          <pc:sldLayoutMkLst>
            <pc:docMk/>
            <pc:sldMasterMk cId="2568251106" sldId="2147483764"/>
            <pc:sldLayoutMk cId="2362812759" sldId="2147483680"/>
          </pc:sldLayoutMkLst>
        </pc:sldLayoutChg>
        <pc:sldLayoutChg chg="del">
          <pc:chgData name="Evans, Abby" userId="069f527c-c520-4d72-99fe-6355e3b3acea" providerId="ADAL" clId="{4D0DD669-7018-40E0-BCBB-617554B2AE9B}" dt="2023-06-26T16:49:16.948" v="7" actId="47"/>
          <pc:sldLayoutMkLst>
            <pc:docMk/>
            <pc:sldMasterMk cId="2568251106" sldId="2147483764"/>
            <pc:sldLayoutMk cId="1246072312" sldId="2147483682"/>
          </pc:sldLayoutMkLst>
        </pc:sldLayoutChg>
      </pc:sldMasterChg>
      <pc:sldMasterChg chg="del delSldLayout">
        <pc:chgData name="Evans, Abby" userId="069f527c-c520-4d72-99fe-6355e3b3acea" providerId="ADAL" clId="{4D0DD669-7018-40E0-BCBB-617554B2AE9B}" dt="2023-06-26T16:49:11.022" v="3" actId="47"/>
        <pc:sldMasterMkLst>
          <pc:docMk/>
          <pc:sldMasterMk cId="2474997531" sldId="2147483777"/>
        </pc:sldMasterMkLst>
        <pc:sldLayoutChg chg="del">
          <pc:chgData name="Evans, Abby" userId="069f527c-c520-4d72-99fe-6355e3b3acea" providerId="ADAL" clId="{4D0DD669-7018-40E0-BCBB-617554B2AE9B}" dt="2023-06-26T16:49:11.022" v="3" actId="47"/>
          <pc:sldLayoutMkLst>
            <pc:docMk/>
            <pc:sldMasterMk cId="2474997531" sldId="2147483777"/>
            <pc:sldLayoutMk cId="1328785717" sldId="2147483778"/>
          </pc:sldLayoutMkLst>
        </pc:sldLayoutChg>
        <pc:sldLayoutChg chg="del">
          <pc:chgData name="Evans, Abby" userId="069f527c-c520-4d72-99fe-6355e3b3acea" providerId="ADAL" clId="{4D0DD669-7018-40E0-BCBB-617554B2AE9B}" dt="2023-06-26T16:49:11.022" v="3" actId="47"/>
          <pc:sldLayoutMkLst>
            <pc:docMk/>
            <pc:sldMasterMk cId="2474997531" sldId="2147483777"/>
            <pc:sldLayoutMk cId="2528515994" sldId="2147483779"/>
          </pc:sldLayoutMkLst>
        </pc:sldLayoutChg>
        <pc:sldLayoutChg chg="del">
          <pc:chgData name="Evans, Abby" userId="069f527c-c520-4d72-99fe-6355e3b3acea" providerId="ADAL" clId="{4D0DD669-7018-40E0-BCBB-617554B2AE9B}" dt="2023-06-26T16:49:11.022" v="3" actId="47"/>
          <pc:sldLayoutMkLst>
            <pc:docMk/>
            <pc:sldMasterMk cId="2474997531" sldId="2147483777"/>
            <pc:sldLayoutMk cId="8703473" sldId="2147483780"/>
          </pc:sldLayoutMkLst>
        </pc:sldLayoutChg>
        <pc:sldLayoutChg chg="del">
          <pc:chgData name="Evans, Abby" userId="069f527c-c520-4d72-99fe-6355e3b3acea" providerId="ADAL" clId="{4D0DD669-7018-40E0-BCBB-617554B2AE9B}" dt="2023-06-26T16:49:11.022" v="3" actId="47"/>
          <pc:sldLayoutMkLst>
            <pc:docMk/>
            <pc:sldMasterMk cId="2474997531" sldId="2147483777"/>
            <pc:sldLayoutMk cId="3763550092" sldId="2147483781"/>
          </pc:sldLayoutMkLst>
        </pc:sldLayoutChg>
        <pc:sldLayoutChg chg="del">
          <pc:chgData name="Evans, Abby" userId="069f527c-c520-4d72-99fe-6355e3b3acea" providerId="ADAL" clId="{4D0DD669-7018-40E0-BCBB-617554B2AE9B}" dt="2023-06-26T16:49:11.022" v="3" actId="47"/>
          <pc:sldLayoutMkLst>
            <pc:docMk/>
            <pc:sldMasterMk cId="2474997531" sldId="2147483777"/>
            <pc:sldLayoutMk cId="4250429100" sldId="2147483782"/>
          </pc:sldLayoutMkLst>
        </pc:sldLayoutChg>
        <pc:sldLayoutChg chg="del">
          <pc:chgData name="Evans, Abby" userId="069f527c-c520-4d72-99fe-6355e3b3acea" providerId="ADAL" clId="{4D0DD669-7018-40E0-BCBB-617554B2AE9B}" dt="2023-06-26T16:49:11.022" v="3" actId="47"/>
          <pc:sldLayoutMkLst>
            <pc:docMk/>
            <pc:sldMasterMk cId="2474997531" sldId="2147483777"/>
            <pc:sldLayoutMk cId="262883069" sldId="2147483783"/>
          </pc:sldLayoutMkLst>
        </pc:sldLayoutChg>
        <pc:sldLayoutChg chg="del">
          <pc:chgData name="Evans, Abby" userId="069f527c-c520-4d72-99fe-6355e3b3acea" providerId="ADAL" clId="{4D0DD669-7018-40E0-BCBB-617554B2AE9B}" dt="2023-06-26T16:49:11.022" v="3" actId="47"/>
          <pc:sldLayoutMkLst>
            <pc:docMk/>
            <pc:sldMasterMk cId="2474997531" sldId="2147483777"/>
            <pc:sldLayoutMk cId="1123749431" sldId="2147483784"/>
          </pc:sldLayoutMkLst>
        </pc:sldLayoutChg>
        <pc:sldLayoutChg chg="del">
          <pc:chgData name="Evans, Abby" userId="069f527c-c520-4d72-99fe-6355e3b3acea" providerId="ADAL" clId="{4D0DD669-7018-40E0-BCBB-617554B2AE9B}" dt="2023-06-26T16:49:11.022" v="3" actId="47"/>
          <pc:sldLayoutMkLst>
            <pc:docMk/>
            <pc:sldMasterMk cId="2474997531" sldId="2147483777"/>
            <pc:sldLayoutMk cId="865226603" sldId="2147483785"/>
          </pc:sldLayoutMkLst>
        </pc:sldLayoutChg>
        <pc:sldLayoutChg chg="del">
          <pc:chgData name="Evans, Abby" userId="069f527c-c520-4d72-99fe-6355e3b3acea" providerId="ADAL" clId="{4D0DD669-7018-40E0-BCBB-617554B2AE9B}" dt="2023-06-26T16:49:11.022" v="3" actId="47"/>
          <pc:sldLayoutMkLst>
            <pc:docMk/>
            <pc:sldMasterMk cId="2474997531" sldId="2147483777"/>
            <pc:sldLayoutMk cId="4288544823" sldId="2147483786"/>
          </pc:sldLayoutMkLst>
        </pc:sldLayoutChg>
        <pc:sldLayoutChg chg="del">
          <pc:chgData name="Evans, Abby" userId="069f527c-c520-4d72-99fe-6355e3b3acea" providerId="ADAL" clId="{4D0DD669-7018-40E0-BCBB-617554B2AE9B}" dt="2023-06-26T16:49:11.022" v="3" actId="47"/>
          <pc:sldLayoutMkLst>
            <pc:docMk/>
            <pc:sldMasterMk cId="2474997531" sldId="2147483777"/>
            <pc:sldLayoutMk cId="3389764196" sldId="2147483787"/>
          </pc:sldLayoutMkLst>
        </pc:sldLayoutChg>
        <pc:sldLayoutChg chg="del">
          <pc:chgData name="Evans, Abby" userId="069f527c-c520-4d72-99fe-6355e3b3acea" providerId="ADAL" clId="{4D0DD669-7018-40E0-BCBB-617554B2AE9B}" dt="2023-06-26T16:49:11.022" v="3" actId="47"/>
          <pc:sldLayoutMkLst>
            <pc:docMk/>
            <pc:sldMasterMk cId="2474997531" sldId="2147483777"/>
            <pc:sldLayoutMk cId="1619942150" sldId="2147483788"/>
          </pc:sldLayoutMkLst>
        </pc:sldLayoutChg>
      </pc:sldMasterChg>
      <pc:sldMasterChg chg="del delSldLayout">
        <pc:chgData name="Evans, Abby" userId="069f527c-c520-4d72-99fe-6355e3b3acea" providerId="ADAL" clId="{4D0DD669-7018-40E0-BCBB-617554B2AE9B}" dt="2023-06-26T16:49:08.669" v="1" actId="47"/>
        <pc:sldMasterMkLst>
          <pc:docMk/>
          <pc:sldMasterMk cId="1912022997" sldId="2147483790"/>
        </pc:sldMasterMkLst>
        <pc:sldLayoutChg chg="del">
          <pc:chgData name="Evans, Abby" userId="069f527c-c520-4d72-99fe-6355e3b3acea" providerId="ADAL" clId="{4D0DD669-7018-40E0-BCBB-617554B2AE9B}" dt="2023-06-26T16:49:08.669" v="1" actId="47"/>
          <pc:sldLayoutMkLst>
            <pc:docMk/>
            <pc:sldMasterMk cId="1912022997" sldId="2147483790"/>
            <pc:sldLayoutMk cId="1423901502" sldId="2147483791"/>
          </pc:sldLayoutMkLst>
        </pc:sldLayoutChg>
        <pc:sldLayoutChg chg="del">
          <pc:chgData name="Evans, Abby" userId="069f527c-c520-4d72-99fe-6355e3b3acea" providerId="ADAL" clId="{4D0DD669-7018-40E0-BCBB-617554B2AE9B}" dt="2023-06-26T16:49:08.669" v="1" actId="47"/>
          <pc:sldLayoutMkLst>
            <pc:docMk/>
            <pc:sldMasterMk cId="1912022997" sldId="2147483790"/>
            <pc:sldLayoutMk cId="1481532979" sldId="2147483792"/>
          </pc:sldLayoutMkLst>
        </pc:sldLayoutChg>
        <pc:sldLayoutChg chg="del">
          <pc:chgData name="Evans, Abby" userId="069f527c-c520-4d72-99fe-6355e3b3acea" providerId="ADAL" clId="{4D0DD669-7018-40E0-BCBB-617554B2AE9B}" dt="2023-06-26T16:49:08.669" v="1" actId="47"/>
          <pc:sldLayoutMkLst>
            <pc:docMk/>
            <pc:sldMasterMk cId="1912022997" sldId="2147483790"/>
            <pc:sldLayoutMk cId="1354839511" sldId="2147483793"/>
          </pc:sldLayoutMkLst>
        </pc:sldLayoutChg>
        <pc:sldLayoutChg chg="del">
          <pc:chgData name="Evans, Abby" userId="069f527c-c520-4d72-99fe-6355e3b3acea" providerId="ADAL" clId="{4D0DD669-7018-40E0-BCBB-617554B2AE9B}" dt="2023-06-26T16:49:08.669" v="1" actId="47"/>
          <pc:sldLayoutMkLst>
            <pc:docMk/>
            <pc:sldMasterMk cId="1912022997" sldId="2147483790"/>
            <pc:sldLayoutMk cId="3279446518" sldId="2147483794"/>
          </pc:sldLayoutMkLst>
        </pc:sldLayoutChg>
        <pc:sldLayoutChg chg="del">
          <pc:chgData name="Evans, Abby" userId="069f527c-c520-4d72-99fe-6355e3b3acea" providerId="ADAL" clId="{4D0DD669-7018-40E0-BCBB-617554B2AE9B}" dt="2023-06-26T16:49:08.669" v="1" actId="47"/>
          <pc:sldLayoutMkLst>
            <pc:docMk/>
            <pc:sldMasterMk cId="1912022997" sldId="2147483790"/>
            <pc:sldLayoutMk cId="2177300645" sldId="2147483795"/>
          </pc:sldLayoutMkLst>
        </pc:sldLayoutChg>
        <pc:sldLayoutChg chg="del">
          <pc:chgData name="Evans, Abby" userId="069f527c-c520-4d72-99fe-6355e3b3acea" providerId="ADAL" clId="{4D0DD669-7018-40E0-BCBB-617554B2AE9B}" dt="2023-06-26T16:49:08.669" v="1" actId="47"/>
          <pc:sldLayoutMkLst>
            <pc:docMk/>
            <pc:sldMasterMk cId="1912022997" sldId="2147483790"/>
            <pc:sldLayoutMk cId="3611129832" sldId="2147483796"/>
          </pc:sldLayoutMkLst>
        </pc:sldLayoutChg>
        <pc:sldLayoutChg chg="del">
          <pc:chgData name="Evans, Abby" userId="069f527c-c520-4d72-99fe-6355e3b3acea" providerId="ADAL" clId="{4D0DD669-7018-40E0-BCBB-617554B2AE9B}" dt="2023-06-26T16:49:08.669" v="1" actId="47"/>
          <pc:sldLayoutMkLst>
            <pc:docMk/>
            <pc:sldMasterMk cId="1912022997" sldId="2147483790"/>
            <pc:sldLayoutMk cId="3311195969" sldId="2147483797"/>
          </pc:sldLayoutMkLst>
        </pc:sldLayoutChg>
        <pc:sldLayoutChg chg="del">
          <pc:chgData name="Evans, Abby" userId="069f527c-c520-4d72-99fe-6355e3b3acea" providerId="ADAL" clId="{4D0DD669-7018-40E0-BCBB-617554B2AE9B}" dt="2023-06-26T16:49:08.669" v="1" actId="47"/>
          <pc:sldLayoutMkLst>
            <pc:docMk/>
            <pc:sldMasterMk cId="1912022997" sldId="2147483790"/>
            <pc:sldLayoutMk cId="307896846" sldId="2147483798"/>
          </pc:sldLayoutMkLst>
        </pc:sldLayoutChg>
        <pc:sldLayoutChg chg="del">
          <pc:chgData name="Evans, Abby" userId="069f527c-c520-4d72-99fe-6355e3b3acea" providerId="ADAL" clId="{4D0DD669-7018-40E0-BCBB-617554B2AE9B}" dt="2023-06-26T16:49:08.669" v="1" actId="47"/>
          <pc:sldLayoutMkLst>
            <pc:docMk/>
            <pc:sldMasterMk cId="1912022997" sldId="2147483790"/>
            <pc:sldLayoutMk cId="508792091" sldId="2147483799"/>
          </pc:sldLayoutMkLst>
        </pc:sldLayoutChg>
        <pc:sldLayoutChg chg="del">
          <pc:chgData name="Evans, Abby" userId="069f527c-c520-4d72-99fe-6355e3b3acea" providerId="ADAL" clId="{4D0DD669-7018-40E0-BCBB-617554B2AE9B}" dt="2023-06-26T16:49:08.669" v="1" actId="47"/>
          <pc:sldLayoutMkLst>
            <pc:docMk/>
            <pc:sldMasterMk cId="1912022997" sldId="2147483790"/>
            <pc:sldLayoutMk cId="3454916720" sldId="2147483800"/>
          </pc:sldLayoutMkLst>
        </pc:sldLayoutChg>
        <pc:sldLayoutChg chg="del">
          <pc:chgData name="Evans, Abby" userId="069f527c-c520-4d72-99fe-6355e3b3acea" providerId="ADAL" clId="{4D0DD669-7018-40E0-BCBB-617554B2AE9B}" dt="2023-06-26T16:49:08.669" v="1" actId="47"/>
          <pc:sldLayoutMkLst>
            <pc:docMk/>
            <pc:sldMasterMk cId="1912022997" sldId="2147483790"/>
            <pc:sldLayoutMk cId="1296034813" sldId="2147483801"/>
          </pc:sldLayoutMkLst>
        </pc:sldLayoutChg>
        <pc:sldLayoutChg chg="del">
          <pc:chgData name="Evans, Abby" userId="069f527c-c520-4d72-99fe-6355e3b3acea" providerId="ADAL" clId="{4D0DD669-7018-40E0-BCBB-617554B2AE9B}" dt="2023-06-26T16:49:08.669" v="1" actId="47"/>
          <pc:sldLayoutMkLst>
            <pc:docMk/>
            <pc:sldMasterMk cId="1912022997" sldId="2147483790"/>
            <pc:sldLayoutMk cId="3524331010" sldId="2147483802"/>
          </pc:sldLayoutMkLst>
        </pc:sldLayoutChg>
        <pc:sldLayoutChg chg="del">
          <pc:chgData name="Evans, Abby" userId="069f527c-c520-4d72-99fe-6355e3b3acea" providerId="ADAL" clId="{4D0DD669-7018-40E0-BCBB-617554B2AE9B}" dt="2023-06-26T16:49:08.669" v="1" actId="47"/>
          <pc:sldLayoutMkLst>
            <pc:docMk/>
            <pc:sldMasterMk cId="1912022997" sldId="2147483790"/>
            <pc:sldLayoutMk cId="2616822526" sldId="2147483803"/>
          </pc:sldLayoutMkLst>
        </pc:sldLayoutChg>
        <pc:sldLayoutChg chg="del">
          <pc:chgData name="Evans, Abby" userId="069f527c-c520-4d72-99fe-6355e3b3acea" providerId="ADAL" clId="{4D0DD669-7018-40E0-BCBB-617554B2AE9B}" dt="2023-06-26T16:49:08.669" v="1" actId="47"/>
          <pc:sldLayoutMkLst>
            <pc:docMk/>
            <pc:sldMasterMk cId="1912022997" sldId="2147483790"/>
            <pc:sldLayoutMk cId="3620542896" sldId="2147483804"/>
          </pc:sldLayoutMkLst>
        </pc:sldLayoutChg>
        <pc:sldLayoutChg chg="del">
          <pc:chgData name="Evans, Abby" userId="069f527c-c520-4d72-99fe-6355e3b3acea" providerId="ADAL" clId="{4D0DD669-7018-40E0-BCBB-617554B2AE9B}" dt="2023-06-26T16:49:08.669" v="1" actId="47"/>
          <pc:sldLayoutMkLst>
            <pc:docMk/>
            <pc:sldMasterMk cId="1912022997" sldId="2147483790"/>
            <pc:sldLayoutMk cId="988803066" sldId="2147483805"/>
          </pc:sldLayoutMkLst>
        </pc:sldLayoutChg>
        <pc:sldLayoutChg chg="del">
          <pc:chgData name="Evans, Abby" userId="069f527c-c520-4d72-99fe-6355e3b3acea" providerId="ADAL" clId="{4D0DD669-7018-40E0-BCBB-617554B2AE9B}" dt="2023-06-26T16:49:08.669" v="1" actId="47"/>
          <pc:sldLayoutMkLst>
            <pc:docMk/>
            <pc:sldMasterMk cId="1912022997" sldId="2147483790"/>
            <pc:sldLayoutMk cId="562061701" sldId="2147483806"/>
          </pc:sldLayoutMkLst>
        </pc:sldLayoutChg>
        <pc:sldLayoutChg chg="del">
          <pc:chgData name="Evans, Abby" userId="069f527c-c520-4d72-99fe-6355e3b3acea" providerId="ADAL" clId="{4D0DD669-7018-40E0-BCBB-617554B2AE9B}" dt="2023-06-26T16:49:08.669" v="1" actId="47"/>
          <pc:sldLayoutMkLst>
            <pc:docMk/>
            <pc:sldMasterMk cId="1912022997" sldId="2147483790"/>
            <pc:sldLayoutMk cId="14783706" sldId="2147483807"/>
          </pc:sldLayoutMkLst>
        </pc:sldLayoutChg>
        <pc:sldLayoutChg chg="del">
          <pc:chgData name="Evans, Abby" userId="069f527c-c520-4d72-99fe-6355e3b3acea" providerId="ADAL" clId="{4D0DD669-7018-40E0-BCBB-617554B2AE9B}" dt="2023-06-26T16:49:08.669" v="1" actId="47"/>
          <pc:sldLayoutMkLst>
            <pc:docMk/>
            <pc:sldMasterMk cId="1912022997" sldId="2147483790"/>
            <pc:sldLayoutMk cId="3698818869" sldId="2147483808"/>
          </pc:sldLayoutMkLst>
        </pc:sldLayoutChg>
        <pc:sldLayoutChg chg="del">
          <pc:chgData name="Evans, Abby" userId="069f527c-c520-4d72-99fe-6355e3b3acea" providerId="ADAL" clId="{4D0DD669-7018-40E0-BCBB-617554B2AE9B}" dt="2023-06-26T16:49:08.669" v="1" actId="47"/>
          <pc:sldLayoutMkLst>
            <pc:docMk/>
            <pc:sldMasterMk cId="1912022997" sldId="2147483790"/>
            <pc:sldLayoutMk cId="2390702258" sldId="2147483809"/>
          </pc:sldLayoutMkLst>
        </pc:sldLayoutChg>
        <pc:sldLayoutChg chg="del">
          <pc:chgData name="Evans, Abby" userId="069f527c-c520-4d72-99fe-6355e3b3acea" providerId="ADAL" clId="{4D0DD669-7018-40E0-BCBB-617554B2AE9B}" dt="2023-06-26T16:49:08.669" v="1" actId="47"/>
          <pc:sldLayoutMkLst>
            <pc:docMk/>
            <pc:sldMasterMk cId="1912022997" sldId="2147483790"/>
            <pc:sldLayoutMk cId="386004770" sldId="2147483810"/>
          </pc:sldLayoutMkLst>
        </pc:sldLayoutChg>
        <pc:sldLayoutChg chg="del">
          <pc:chgData name="Evans, Abby" userId="069f527c-c520-4d72-99fe-6355e3b3acea" providerId="ADAL" clId="{4D0DD669-7018-40E0-BCBB-617554B2AE9B}" dt="2023-06-26T16:49:08.669" v="1" actId="47"/>
          <pc:sldLayoutMkLst>
            <pc:docMk/>
            <pc:sldMasterMk cId="1912022997" sldId="2147483790"/>
            <pc:sldLayoutMk cId="3908479235" sldId="2147483811"/>
          </pc:sldLayoutMkLst>
        </pc:sldLayoutChg>
        <pc:sldLayoutChg chg="del">
          <pc:chgData name="Evans, Abby" userId="069f527c-c520-4d72-99fe-6355e3b3acea" providerId="ADAL" clId="{4D0DD669-7018-40E0-BCBB-617554B2AE9B}" dt="2023-06-26T16:49:08.669" v="1" actId="47"/>
          <pc:sldLayoutMkLst>
            <pc:docMk/>
            <pc:sldMasterMk cId="1912022997" sldId="2147483790"/>
            <pc:sldLayoutMk cId="4238315506" sldId="2147483812"/>
          </pc:sldLayoutMkLst>
        </pc:sldLayoutChg>
        <pc:sldLayoutChg chg="del">
          <pc:chgData name="Evans, Abby" userId="069f527c-c520-4d72-99fe-6355e3b3acea" providerId="ADAL" clId="{4D0DD669-7018-40E0-BCBB-617554B2AE9B}" dt="2023-06-26T16:49:08.669" v="1" actId="47"/>
          <pc:sldLayoutMkLst>
            <pc:docMk/>
            <pc:sldMasterMk cId="1912022997" sldId="2147483790"/>
            <pc:sldLayoutMk cId="423943262" sldId="2147483813"/>
          </pc:sldLayoutMkLst>
        </pc:sldLayoutChg>
        <pc:sldLayoutChg chg="del">
          <pc:chgData name="Evans, Abby" userId="069f527c-c520-4d72-99fe-6355e3b3acea" providerId="ADAL" clId="{4D0DD669-7018-40E0-BCBB-617554B2AE9B}" dt="2023-06-26T16:49:08.669" v="1" actId="47"/>
          <pc:sldLayoutMkLst>
            <pc:docMk/>
            <pc:sldMasterMk cId="1912022997" sldId="2147483790"/>
            <pc:sldLayoutMk cId="51648699" sldId="2147483814"/>
          </pc:sldLayoutMkLst>
        </pc:sldLayoutChg>
        <pc:sldLayoutChg chg="del">
          <pc:chgData name="Evans, Abby" userId="069f527c-c520-4d72-99fe-6355e3b3acea" providerId="ADAL" clId="{4D0DD669-7018-40E0-BCBB-617554B2AE9B}" dt="2023-06-26T16:49:08.669" v="1" actId="47"/>
          <pc:sldLayoutMkLst>
            <pc:docMk/>
            <pc:sldMasterMk cId="1912022997" sldId="2147483790"/>
            <pc:sldLayoutMk cId="3618726192" sldId="2147483815"/>
          </pc:sldLayoutMkLst>
        </pc:sldLayoutChg>
        <pc:sldLayoutChg chg="del">
          <pc:chgData name="Evans, Abby" userId="069f527c-c520-4d72-99fe-6355e3b3acea" providerId="ADAL" clId="{4D0DD669-7018-40E0-BCBB-617554B2AE9B}" dt="2023-06-26T16:49:08.669" v="1" actId="47"/>
          <pc:sldLayoutMkLst>
            <pc:docMk/>
            <pc:sldMasterMk cId="1912022997" sldId="2147483790"/>
            <pc:sldLayoutMk cId="1440938520" sldId="2147483816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20A3E-1E51-4093-9A30-9226F9348535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55D97B-1FBC-4BBF-95F8-33C475787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1720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C2F7A-C085-2042-B576-C6963672ED63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77671-F5CC-1748-89BC-B8D418D83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863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77671-F5CC-1748-89BC-B8D418D83BB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537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AECC548-E9A1-174D-A362-B458E4721F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1004330"/>
            <a:ext cx="6502401" cy="2679182"/>
          </a:xfrm>
        </p:spPr>
        <p:txBody>
          <a:bodyPr anchor="t">
            <a:normAutofit/>
          </a:bodyPr>
          <a:lstStyle>
            <a:lvl1pPr>
              <a:lnSpc>
                <a:spcPts val="5800"/>
              </a:lnSpc>
              <a:defRPr sz="4800"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exit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4D6C92D-274C-354C-BC8E-9219ADCD8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4000" y="4856205"/>
            <a:ext cx="6502400" cy="133453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800"/>
              </a:spcBef>
              <a:buNone/>
              <a:defRPr sz="3600" b="0" i="0">
                <a:solidFill>
                  <a:srgbClr val="1F1F1F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B6390695-51AB-8445-84C1-B88781FAE95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73900" y="0"/>
            <a:ext cx="5118100" cy="6858000"/>
          </a:xfrm>
        </p:spPr>
        <p:txBody>
          <a:bodyPr anchor="ctr"/>
          <a:lstStyle>
            <a:lvl1pPr>
              <a:defRPr b="1">
                <a:latin typeface="Century Gothic" panose="020B0502020202020204" pitchFamily="34" charset="0"/>
              </a:defRPr>
            </a:lvl1pPr>
          </a:lstStyle>
          <a:p>
            <a:r>
              <a:rPr lang="en-US"/>
              <a:t>We will add your headshot here</a:t>
            </a:r>
          </a:p>
        </p:txBody>
      </p:sp>
    </p:spTree>
    <p:extLst>
      <p:ext uri="{BB962C8B-B14F-4D97-AF65-F5344CB8AC3E}">
        <p14:creationId xmlns:p14="http://schemas.microsoft.com/office/powerpoint/2010/main" val="3659148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CA2DF6-2D33-3349-A4AC-8903468F73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5397" y="0"/>
            <a:ext cx="2318542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AECC548-E9A1-174D-A362-B458E4721F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7254" y="1334530"/>
            <a:ext cx="4513224" cy="2679182"/>
          </a:xfrm>
        </p:spPr>
        <p:txBody>
          <a:bodyPr anchor="b">
            <a:normAutofit/>
          </a:bodyPr>
          <a:lstStyle>
            <a:lvl1pPr>
              <a:lnSpc>
                <a:spcPts val="5800"/>
              </a:lnSpc>
              <a:defRPr sz="4800" b="1" i="0"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exit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4D6C92D-274C-354C-BC8E-9219ADCD8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253" y="4238369"/>
            <a:ext cx="4513225" cy="133453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800"/>
              </a:spcBef>
              <a:buNone/>
              <a:defRPr sz="1800" b="0" i="0">
                <a:solidFill>
                  <a:srgbClr val="424243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B6390695-51AB-8445-84C1-B88781FAE95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32764" y="0"/>
            <a:ext cx="6259236" cy="6858000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842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B3A10-E5FB-EC40-8B96-78B179F4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09856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165EEAC-0BB9-3044-B8E1-A198003F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BB8CE21-2CB1-5247-A5B0-6804EB110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544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373B2-1FC8-6A4B-A74C-0FEEAD6DC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71685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59CC9A5-5B45-B341-AB41-3DA640D25F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683" y="1434545"/>
            <a:ext cx="10640117" cy="3508933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3600" b="1" i="0">
                <a:solidFill>
                  <a:srgbClr val="0841A2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exit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8032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Slid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69AAD03-ABB5-634C-AA91-F5FA218E4D5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84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373B2-1FC8-6A4B-A74C-0FEEAD6DC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6336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2A5225-8D37-BA47-A180-7BD7248AF8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E0E9881-9F2B-C246-B68F-81472EC9BE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683" y="1434545"/>
            <a:ext cx="10640117" cy="3508933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36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exit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4F56760-0E17-4A41-90EE-F9B5084422BE}"/>
              </a:ext>
            </a:extLst>
          </p:cNvPr>
          <p:cNvCxnSpPr>
            <a:cxnSpLocks/>
          </p:cNvCxnSpPr>
          <p:nvPr userDrawn="1"/>
        </p:nvCxnSpPr>
        <p:spPr>
          <a:xfrm>
            <a:off x="844376" y="6297793"/>
            <a:ext cx="1970076" cy="0"/>
          </a:xfrm>
          <a:prstGeom prst="line">
            <a:avLst/>
          </a:prstGeom>
          <a:ln w="3175">
            <a:solidFill>
              <a:schemeClr val="bg1"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336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CA2DF6-2D33-3349-A4AC-8903468F73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5397" y="0"/>
            <a:ext cx="2318542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AECC548-E9A1-174D-A362-B458E4721F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7254" y="1334530"/>
            <a:ext cx="4513224" cy="2679182"/>
          </a:xfrm>
        </p:spPr>
        <p:txBody>
          <a:bodyPr anchor="b">
            <a:normAutofit/>
          </a:bodyPr>
          <a:lstStyle>
            <a:lvl1pPr>
              <a:lnSpc>
                <a:spcPts val="5800"/>
              </a:lnSpc>
              <a:defRPr sz="4800" b="1" i="0">
                <a:latin typeface="Corbel" panose="020B0503020204020204" pitchFamily="34" charset="0"/>
              </a:defRPr>
            </a:lvl1pPr>
          </a:lstStyle>
          <a:p>
            <a:r>
              <a:rPr lang="en-US"/>
              <a:t>Click to exit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4D6C92D-274C-354C-BC8E-9219ADCD8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253" y="4238369"/>
            <a:ext cx="4513225" cy="133453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800"/>
              </a:spcBef>
              <a:buNone/>
              <a:defRPr sz="1800" b="0" i="0">
                <a:solidFill>
                  <a:srgbClr val="424243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B6390695-51AB-8445-84C1-B88781FAE95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32764" y="0"/>
            <a:ext cx="6259236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8773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_no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CE5ABBC-4224-FF4C-A0DD-0E02AE2E9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84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AECC548-E9A1-174D-A362-B458E4721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13" y="1022938"/>
            <a:ext cx="10382681" cy="2444407"/>
          </a:xfrm>
        </p:spPr>
        <p:txBody>
          <a:bodyPr anchor="b">
            <a:normAutofit/>
          </a:bodyPr>
          <a:lstStyle>
            <a:lvl1pPr>
              <a:lnSpc>
                <a:spcPts val="5800"/>
              </a:lnSpc>
              <a:defRPr sz="4800" b="1" i="0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4D6C92D-274C-354C-BC8E-9219ADCD8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613" y="4534939"/>
            <a:ext cx="8615664" cy="914392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01A02D-D76B-E94E-9C28-C01F63F089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413" y="3943483"/>
            <a:ext cx="1338882" cy="117560"/>
          </a:xfrm>
          <a:prstGeom prst="rect">
            <a:avLst/>
          </a:prstGeom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16B68D15-98EC-BD43-AEF3-7D1B118B39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140" y="6194481"/>
            <a:ext cx="2313604" cy="42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08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B3A10-E5FB-EC40-8B96-78B179F4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165EEAC-0BB9-3044-B8E1-A198003F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2209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1AEB4B-A3C0-3542-94D2-EFC1B272481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07808" y="0"/>
            <a:ext cx="4949952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B2447B0-365B-084A-ABE3-616537CC1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05355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/>
            </a:lvl1pPr>
            <a:lvl2pPr>
              <a:defRPr b="0" i="0">
                <a:latin typeface="Corbel" panose="020B0503020204020204" pitchFamily="34" charset="0"/>
              </a:defRPr>
            </a:lvl2pPr>
            <a:lvl3pPr>
              <a:defRPr sz="1400"/>
            </a:lvl3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134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373B2-1FC8-6A4B-A74C-0FEEAD6DC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71685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59CC9A5-5B45-B341-AB41-3DA640D25F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683" y="1434545"/>
            <a:ext cx="10640117" cy="3508933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3600" b="0" i="0">
                <a:solidFill>
                  <a:srgbClr val="0841A2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/>
              <a:t>Click to exit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657594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69AAD03-ABB5-634C-AA91-F5FA218E4D5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84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373B2-1FC8-6A4B-A74C-0FEEAD6DC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6336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2A5225-8D37-BA47-A180-7BD7248AF8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E0E9881-9F2B-C246-B68F-81472EC9BE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683" y="1434545"/>
            <a:ext cx="10640117" cy="3508933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3600" b="0" i="0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/>
              <a:t>Click to exit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4F56760-0E17-4A41-90EE-F9B5084422BE}"/>
              </a:ext>
            </a:extLst>
          </p:cNvPr>
          <p:cNvCxnSpPr>
            <a:cxnSpLocks/>
          </p:cNvCxnSpPr>
          <p:nvPr userDrawn="1"/>
        </p:nvCxnSpPr>
        <p:spPr>
          <a:xfrm>
            <a:off x="844376" y="6297793"/>
            <a:ext cx="1970076" cy="0"/>
          </a:xfrm>
          <a:prstGeom prst="line">
            <a:avLst/>
          </a:prstGeom>
          <a:ln w="3175">
            <a:solidFill>
              <a:schemeClr val="bg1"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05502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19C7E45-ADC8-6043-9C3A-1B30945289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32764" y="0"/>
            <a:ext cx="6259236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39E08B-0BA3-0045-BB80-325361FF03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0628" y="0"/>
            <a:ext cx="2330744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67B8F3-CFEA-DA4F-A818-ADBB31D364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5562" y="0"/>
            <a:ext cx="2318542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373B2-1FC8-6A4B-A74C-0FEEAD6DC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59CC9A5-5B45-B341-AB41-3DA640D25F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683" y="1434545"/>
            <a:ext cx="4672705" cy="3508933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3600" b="0" i="0">
                <a:solidFill>
                  <a:srgbClr val="0841A2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/>
              <a:t>Click to exit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9672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B3A10-E5FB-EC40-8B96-78B179F4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09856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165EEAC-0BB9-3044-B8E1-A198003F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BB8CE21-2CB1-5247-A5B0-6804EB110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2pPr>
              <a:defRPr>
                <a:solidFill>
                  <a:srgbClr val="1F1F1F"/>
                </a:solidFill>
              </a:defRPr>
            </a:lvl2pPr>
            <a:lvl3pPr>
              <a:defRPr>
                <a:solidFill>
                  <a:srgbClr val="1F1F1F"/>
                </a:solidFill>
              </a:defRPr>
            </a:lvl3pPr>
            <a:lvl4pPr>
              <a:defRPr>
                <a:solidFill>
                  <a:srgbClr val="1F1F1F"/>
                </a:solidFill>
              </a:defRPr>
            </a:lvl4pPr>
            <a:lvl5pPr>
              <a:defRPr>
                <a:solidFill>
                  <a:srgbClr val="1F1F1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34029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0EF03-D140-6845-A287-DED9C9A44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4B10AD-A967-9843-89A3-148B2669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538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B3A10-E5FB-EC40-8B96-78B179F4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165EEAC-0BB9-3044-B8E1-A198003F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>
                <a:latin typeface="Corbel" panose="020B05030202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F53EA25-E40B-B649-BD5D-D50824E3C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buSzPct val="90000"/>
              <a:defRPr sz="1800">
                <a:latin typeface="Corbel" panose="020B0503020204020204" pitchFamily="34" charset="0"/>
              </a:defRPr>
            </a:lvl1pPr>
            <a:lvl2pPr>
              <a:lnSpc>
                <a:spcPct val="100000"/>
              </a:lnSpc>
              <a:buSzPct val="90000"/>
              <a:defRPr sz="1800" b="0" i="0">
                <a:latin typeface="Corbel" panose="020B0503020204020204" pitchFamily="34" charset="0"/>
              </a:defRPr>
            </a:lvl2pPr>
            <a:lvl3pPr>
              <a:lnSpc>
                <a:spcPct val="100000"/>
              </a:lnSpc>
              <a:buSzPct val="90000"/>
              <a:defRPr sz="1600">
                <a:latin typeface="Corbel" panose="020B0503020204020204" pitchFamily="34" charset="0"/>
              </a:defRPr>
            </a:lvl3pPr>
            <a:lvl4pPr>
              <a:lnSpc>
                <a:spcPct val="100000"/>
              </a:lnSpc>
              <a:buSzPct val="90000"/>
              <a:defRPr sz="1600">
                <a:latin typeface="Corbel" panose="020B0503020204020204" pitchFamily="34" charset="0"/>
              </a:defRPr>
            </a:lvl4pPr>
            <a:lvl5pPr>
              <a:lnSpc>
                <a:spcPct val="100000"/>
              </a:lnSpc>
              <a:buSzPct val="90000"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78826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_2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B3A10-E5FB-EC40-8B96-78B179F4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165EEAC-0BB9-3044-B8E1-A198003F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F53EA25-E40B-B649-BD5D-D50824E3C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05355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/>
            </a:lvl1pPr>
            <a:lvl2pPr>
              <a:defRPr b="0" i="0">
                <a:latin typeface="Corbel" panose="020B0503020204020204" pitchFamily="34" charset="0"/>
              </a:defRPr>
            </a:lvl2pPr>
            <a:lvl3pPr>
              <a:defRPr sz="1400"/>
            </a:lvl3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861EFE1-153D-A446-8E1F-54DEA9C8327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6892" y="1825625"/>
            <a:ext cx="505355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/>
            </a:lvl1pPr>
            <a:lvl2pPr>
              <a:defRPr b="0" i="0">
                <a:latin typeface="Corbel" panose="020B0503020204020204" pitchFamily="34" charset="0"/>
              </a:defRPr>
            </a:lvl2pPr>
            <a:lvl3pPr>
              <a:defRPr sz="1400"/>
            </a:lvl3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07517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AECC548-E9A1-174D-A362-B458E4721F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1004330"/>
            <a:ext cx="6502401" cy="2679182"/>
          </a:xfrm>
        </p:spPr>
        <p:txBody>
          <a:bodyPr anchor="t">
            <a:normAutofit/>
          </a:bodyPr>
          <a:lstStyle>
            <a:lvl1pPr>
              <a:lnSpc>
                <a:spcPts val="5800"/>
              </a:lnSpc>
              <a:defRPr sz="4800"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exit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4D6C92D-274C-354C-BC8E-9219ADCD8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4000" y="4856205"/>
            <a:ext cx="6502400" cy="133453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800"/>
              </a:spcBef>
              <a:buNone/>
              <a:defRPr sz="3600" b="0" i="0">
                <a:solidFill>
                  <a:srgbClr val="1F1F1F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B6390695-51AB-8445-84C1-B88781FAE95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73900" y="0"/>
            <a:ext cx="5118100" cy="6858000"/>
          </a:xfrm>
        </p:spPr>
        <p:txBody>
          <a:bodyPr anchor="ctr"/>
          <a:lstStyle>
            <a:lvl1pPr>
              <a:defRPr b="1">
                <a:latin typeface="Century Gothic" panose="020B0502020202020204" pitchFamily="34" charset="0"/>
              </a:defRPr>
            </a:lvl1pPr>
          </a:lstStyle>
          <a:p>
            <a:r>
              <a:rPr lang="en-US"/>
              <a:t>We will add your headshot here</a:t>
            </a:r>
          </a:p>
        </p:txBody>
      </p:sp>
    </p:spTree>
    <p:extLst>
      <p:ext uri="{BB962C8B-B14F-4D97-AF65-F5344CB8AC3E}">
        <p14:creationId xmlns:p14="http://schemas.microsoft.com/office/powerpoint/2010/main" val="26011581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B3A10-E5FB-EC40-8B96-78B179F4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09856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165EEAC-0BB9-3044-B8E1-A198003F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BB8CE21-2CB1-5247-A5B0-6804EB110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2pPr>
              <a:defRPr>
                <a:solidFill>
                  <a:srgbClr val="1F1F1F"/>
                </a:solidFill>
              </a:defRPr>
            </a:lvl2pPr>
            <a:lvl3pPr>
              <a:defRPr>
                <a:solidFill>
                  <a:srgbClr val="1F1F1F"/>
                </a:solidFill>
              </a:defRPr>
            </a:lvl3pPr>
            <a:lvl4pPr>
              <a:defRPr>
                <a:solidFill>
                  <a:srgbClr val="1F1F1F"/>
                </a:solidFill>
              </a:defRPr>
            </a:lvl4pPr>
            <a:lvl5pPr>
              <a:defRPr>
                <a:solidFill>
                  <a:srgbClr val="1F1F1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69311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2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B3A10-E5FB-EC40-8B96-78B179F4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165EEAC-0BB9-3044-B8E1-A198003F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F53EA25-E40B-B649-BD5D-D50824E3C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05355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latin typeface="Century Gothic" panose="020B0502020202020204" pitchFamily="34" charset="0"/>
              </a:defRPr>
            </a:lvl1pPr>
            <a:lvl2pPr>
              <a:defRPr b="0" i="0">
                <a:latin typeface="Century Gothic" panose="020B0502020202020204" pitchFamily="34" charset="0"/>
              </a:defRPr>
            </a:lvl2pPr>
            <a:lvl3pPr>
              <a:defRPr sz="1400"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lnSpc>
                <a:spcPct val="100000"/>
              </a:lnSpc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861EFE1-153D-A446-8E1F-54DEA9C8327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6892" y="1825625"/>
            <a:ext cx="505355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latin typeface="Century Gothic" panose="020B0502020202020204" pitchFamily="34" charset="0"/>
              </a:defRPr>
            </a:lvl1pPr>
            <a:lvl2pPr>
              <a:defRPr b="0" i="0">
                <a:latin typeface="Century Gothic" panose="020B0502020202020204" pitchFamily="34" charset="0"/>
              </a:defRPr>
            </a:lvl2pPr>
            <a:lvl3pPr>
              <a:defRPr sz="1400"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lnSpc>
                <a:spcPct val="100000"/>
              </a:lnSpc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58642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2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B3A10-E5FB-EC40-8B96-78B179F4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165EEAC-0BB9-3044-B8E1-A198003F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F53EA25-E40B-B649-BD5D-D50824E3C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658138"/>
            <a:ext cx="5053553" cy="3518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latin typeface="Century Gothic" panose="020B0502020202020204" pitchFamily="34" charset="0"/>
              </a:defRPr>
            </a:lvl1pPr>
            <a:lvl2pPr>
              <a:defRPr b="0" i="0">
                <a:latin typeface="Century Gothic" panose="020B0502020202020204" pitchFamily="34" charset="0"/>
              </a:defRPr>
            </a:lvl2pPr>
            <a:lvl3pPr>
              <a:defRPr sz="1400"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lnSpc>
                <a:spcPct val="100000"/>
              </a:lnSpc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861EFE1-153D-A446-8E1F-54DEA9C8327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6892" y="2658137"/>
            <a:ext cx="5053553" cy="3518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latin typeface="Century Gothic" panose="020B0502020202020204" pitchFamily="34" charset="0"/>
              </a:defRPr>
            </a:lvl1pPr>
            <a:lvl2pPr>
              <a:defRPr b="0" i="0">
                <a:latin typeface="Century Gothic" panose="020B0502020202020204" pitchFamily="34" charset="0"/>
              </a:defRPr>
            </a:lvl2pPr>
            <a:lvl3pPr>
              <a:defRPr sz="1400"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lnSpc>
                <a:spcPct val="100000"/>
              </a:lnSpc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25AA343-338A-CA47-0AD8-6CB25D44947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38198" y="1825623"/>
            <a:ext cx="5053553" cy="832514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rmAutofit/>
          </a:bodyPr>
          <a:lstStyle>
            <a:lvl1pPr algn="ctr">
              <a:defRPr sz="2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algn="ctr"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algn="ctr">
              <a:defRPr sz="1400" b="1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algn="ctr"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algn="ctr">
              <a:lnSpc>
                <a:spcPct val="100000"/>
              </a:lnSpc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961A288-EAD8-5A35-98BE-1182A8E1C2BF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300251" y="1825623"/>
            <a:ext cx="5053553" cy="832514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rmAutofit/>
          </a:bodyPr>
          <a:lstStyle>
            <a:lvl1pPr algn="ctr">
              <a:defRPr sz="2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algn="ctr"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algn="ctr">
              <a:defRPr sz="1400" b="1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algn="ctr"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algn="ctr">
              <a:lnSpc>
                <a:spcPct val="100000"/>
              </a:lnSpc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89153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no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BC03A834-EF06-DFDB-CD2B-A0ADE13CE7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AECC548-E9A1-174D-A362-B458E4721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718" y="1286633"/>
            <a:ext cx="9219946" cy="2350644"/>
          </a:xfrm>
        </p:spPr>
        <p:txBody>
          <a:bodyPr anchor="b">
            <a:normAutofit/>
          </a:bodyPr>
          <a:lstStyle>
            <a:lvl1pPr>
              <a:lnSpc>
                <a:spcPts val="5800"/>
              </a:lnSpc>
              <a:defRPr sz="48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4D6C92D-274C-354C-BC8E-9219ADCD8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3718" y="3875908"/>
            <a:ext cx="8615664" cy="914392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04982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no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FA55D82-CA8F-95BF-670E-47C6937BEA96}"/>
              </a:ext>
            </a:extLst>
          </p:cNvPr>
          <p:cNvSpPr/>
          <p:nvPr userDrawn="1"/>
        </p:nvSpPr>
        <p:spPr>
          <a:xfrm>
            <a:off x="0" y="5715000"/>
            <a:ext cx="1219200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82AAFE2-615B-07C3-924C-5CB5753E8A1F}"/>
              </a:ext>
            </a:extLst>
          </p:cNvPr>
          <p:cNvSpPr/>
          <p:nvPr userDrawn="1"/>
        </p:nvSpPr>
        <p:spPr>
          <a:xfrm>
            <a:off x="0" y="5879805"/>
            <a:ext cx="2647507" cy="978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hape, rectangle&#10;&#10;Description automatically generated">
            <a:extLst>
              <a:ext uri="{FF2B5EF4-FFF2-40B4-BE49-F238E27FC236}">
                <a16:creationId xmlns:a16="http://schemas.microsoft.com/office/drawing/2014/main" id="{8549CF30-626F-66BB-A34B-BE8DA10085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32DCD1D-8BFD-8C5D-666E-5263AF607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718" y="1286633"/>
            <a:ext cx="9219946" cy="2350644"/>
          </a:xfrm>
        </p:spPr>
        <p:txBody>
          <a:bodyPr anchor="b">
            <a:normAutofit/>
          </a:bodyPr>
          <a:lstStyle>
            <a:lvl1pPr>
              <a:lnSpc>
                <a:spcPts val="5800"/>
              </a:lnSpc>
              <a:defRPr sz="4800" b="1" i="0">
                <a:solidFill>
                  <a:srgbClr val="003DA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D870D43-3E78-9D56-02D0-91F226796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3718" y="3875908"/>
            <a:ext cx="8615664" cy="914392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rgbClr val="003DA6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15897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_no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058D37A-3C3A-5FE0-A1C5-EF68FF08C3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912B111-91AC-2EFD-4D50-F981CB180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718" y="1286633"/>
            <a:ext cx="9219946" cy="2350644"/>
          </a:xfrm>
        </p:spPr>
        <p:txBody>
          <a:bodyPr anchor="b">
            <a:normAutofit/>
          </a:bodyPr>
          <a:lstStyle>
            <a:lvl1pPr>
              <a:lnSpc>
                <a:spcPts val="5800"/>
              </a:lnSpc>
              <a:defRPr sz="4800" b="1" i="0">
                <a:solidFill>
                  <a:srgbClr val="003DA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8A3E8AB-8D42-072F-1E29-C425DEB4B2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3718" y="3875908"/>
            <a:ext cx="8615664" cy="914392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rgbClr val="003DA6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1423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2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B3A10-E5FB-EC40-8B96-78B179F4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165EEAC-0BB9-3044-B8E1-A198003F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F53EA25-E40B-B649-BD5D-D50824E3C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05355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latin typeface="Century Gothic" panose="020B0502020202020204" pitchFamily="34" charset="0"/>
              </a:defRPr>
            </a:lvl1pPr>
            <a:lvl2pPr>
              <a:defRPr b="0" i="0">
                <a:latin typeface="Century Gothic" panose="020B0502020202020204" pitchFamily="34" charset="0"/>
              </a:defRPr>
            </a:lvl2pPr>
            <a:lvl3pPr>
              <a:defRPr sz="1400"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lnSpc>
                <a:spcPct val="100000"/>
              </a:lnSpc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861EFE1-153D-A446-8E1F-54DEA9C8327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6892" y="1825625"/>
            <a:ext cx="505355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latin typeface="Century Gothic" panose="020B0502020202020204" pitchFamily="34" charset="0"/>
              </a:defRPr>
            </a:lvl1pPr>
            <a:lvl2pPr>
              <a:defRPr b="0" i="0">
                <a:latin typeface="Century Gothic" panose="020B0502020202020204" pitchFamily="34" charset="0"/>
              </a:defRPr>
            </a:lvl2pPr>
            <a:lvl3pPr>
              <a:defRPr sz="1400"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lnSpc>
                <a:spcPct val="100000"/>
              </a:lnSpc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41115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B3A10-E5FB-EC40-8B96-78B179F4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165EEAC-0BB9-3044-B8E1-A198003F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2209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1AEB4B-A3C0-3542-94D2-EFC1B272481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38447" y="0"/>
            <a:ext cx="5053553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B2447B0-365B-084A-ABE3-616537CC1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05355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latin typeface="Century Gothic" panose="020B0502020202020204" pitchFamily="34" charset="0"/>
              </a:defRPr>
            </a:lvl1pPr>
            <a:lvl2pPr>
              <a:defRPr b="0" i="0">
                <a:latin typeface="Century Gothic" panose="020B0502020202020204" pitchFamily="34" charset="0"/>
              </a:defRPr>
            </a:lvl2pPr>
            <a:lvl3pPr>
              <a:defRPr sz="1400"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lnSpc>
                <a:spcPct val="100000"/>
              </a:lnSpc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85182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D49767-1D81-F140-A58F-768C79AF1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4919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CA2DF6-2D33-3349-A4AC-8903468F73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5397" y="0"/>
            <a:ext cx="2318542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AECC548-E9A1-174D-A362-B458E4721F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7254" y="1334530"/>
            <a:ext cx="4513224" cy="2679182"/>
          </a:xfrm>
        </p:spPr>
        <p:txBody>
          <a:bodyPr anchor="b">
            <a:normAutofit/>
          </a:bodyPr>
          <a:lstStyle>
            <a:lvl1pPr>
              <a:lnSpc>
                <a:spcPts val="5800"/>
              </a:lnSpc>
              <a:defRPr sz="4800" b="1" i="0"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exit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4D6C92D-274C-354C-BC8E-9219ADCD8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253" y="4238369"/>
            <a:ext cx="4513225" cy="133453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800"/>
              </a:spcBef>
              <a:buNone/>
              <a:defRPr sz="1800" b="0" i="0">
                <a:solidFill>
                  <a:srgbClr val="424243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B6390695-51AB-8445-84C1-B88781FAE95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32764" y="0"/>
            <a:ext cx="6259236" cy="6858000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8773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B3A10-E5FB-EC40-8B96-78B179F4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09856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165EEAC-0BB9-3044-B8E1-A198003F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BB8CE21-2CB1-5247-A5B0-6804EB110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21096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373B2-1FC8-6A4B-A74C-0FEEAD6DC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71685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59CC9A5-5B45-B341-AB41-3DA640D25F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683" y="1434545"/>
            <a:ext cx="10640117" cy="3508933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3600" b="1" i="0">
                <a:solidFill>
                  <a:srgbClr val="0841A2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exit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657594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Slid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69AAD03-ABB5-634C-AA91-F5FA218E4D5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84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373B2-1FC8-6A4B-A74C-0FEEAD6DC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6336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2A5225-8D37-BA47-A180-7BD7248AF8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E0E9881-9F2B-C246-B68F-81472EC9BE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683" y="1434545"/>
            <a:ext cx="10640117" cy="3508933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36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exit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4F56760-0E17-4A41-90EE-F9B5084422BE}"/>
              </a:ext>
            </a:extLst>
          </p:cNvPr>
          <p:cNvCxnSpPr>
            <a:cxnSpLocks/>
          </p:cNvCxnSpPr>
          <p:nvPr userDrawn="1"/>
        </p:nvCxnSpPr>
        <p:spPr>
          <a:xfrm>
            <a:off x="844376" y="6297793"/>
            <a:ext cx="1970076" cy="0"/>
          </a:xfrm>
          <a:prstGeom prst="line">
            <a:avLst/>
          </a:prstGeom>
          <a:ln w="3175">
            <a:solidFill>
              <a:schemeClr val="bg1"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05502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F257D58C-73B4-0047-BEE8-9771549CA3A6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A81183ED-E669-B14E-A2F5-B79114354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4504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D58C-73B4-0047-BEE8-9771549CA3A6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83ED-E669-B14E-A2F5-B79114354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1335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D58C-73B4-0047-BEE8-9771549CA3A6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83ED-E669-B14E-A2F5-B79114354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7501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D58C-73B4-0047-BEE8-9771549CA3A6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83ED-E669-B14E-A2F5-B79114354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611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2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B3A10-E5FB-EC40-8B96-78B179F4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165EEAC-0BB9-3044-B8E1-A198003F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F53EA25-E40B-B649-BD5D-D50824E3C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658138"/>
            <a:ext cx="5053553" cy="3518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latin typeface="Century Gothic" panose="020B0502020202020204" pitchFamily="34" charset="0"/>
              </a:defRPr>
            </a:lvl1pPr>
            <a:lvl2pPr>
              <a:defRPr b="0" i="0">
                <a:latin typeface="Century Gothic" panose="020B0502020202020204" pitchFamily="34" charset="0"/>
              </a:defRPr>
            </a:lvl2pPr>
            <a:lvl3pPr>
              <a:defRPr sz="1400"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lnSpc>
                <a:spcPct val="100000"/>
              </a:lnSpc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861EFE1-153D-A446-8E1F-54DEA9C8327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6892" y="2658137"/>
            <a:ext cx="5053553" cy="3518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latin typeface="Century Gothic" panose="020B0502020202020204" pitchFamily="34" charset="0"/>
              </a:defRPr>
            </a:lvl1pPr>
            <a:lvl2pPr>
              <a:defRPr b="0" i="0">
                <a:latin typeface="Century Gothic" panose="020B0502020202020204" pitchFamily="34" charset="0"/>
              </a:defRPr>
            </a:lvl2pPr>
            <a:lvl3pPr>
              <a:defRPr sz="1400"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lnSpc>
                <a:spcPct val="100000"/>
              </a:lnSpc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25AA343-338A-CA47-0AD8-6CB25D44947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38198" y="1825623"/>
            <a:ext cx="5053553" cy="832514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rmAutofit/>
          </a:bodyPr>
          <a:lstStyle>
            <a:lvl1pPr algn="ctr">
              <a:defRPr sz="2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algn="ctr"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algn="ctr">
              <a:defRPr sz="1400" b="1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algn="ctr"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algn="ctr">
              <a:lnSpc>
                <a:spcPct val="100000"/>
              </a:lnSpc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961A288-EAD8-5A35-98BE-1182A8E1C2BF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300251" y="1825623"/>
            <a:ext cx="5053553" cy="832514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rmAutofit/>
          </a:bodyPr>
          <a:lstStyle>
            <a:lvl1pPr algn="ctr">
              <a:defRPr sz="2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algn="ctr"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algn="ctr">
              <a:defRPr sz="1400" b="1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algn="ctr"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algn="ctr">
              <a:lnSpc>
                <a:spcPct val="100000"/>
              </a:lnSpc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13440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D58C-73B4-0047-BEE8-9771549CA3A6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83ED-E669-B14E-A2F5-B79114354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9131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D58C-73B4-0047-BEE8-9771549CA3A6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83ED-E669-B14E-A2F5-B79114354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0275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D58C-73B4-0047-BEE8-9771549CA3A6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83ED-E669-B14E-A2F5-B79114354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9330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D58C-73B4-0047-BEE8-9771549CA3A6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83ED-E669-B14E-A2F5-B79114354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5224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D58C-73B4-0047-BEE8-9771549CA3A6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83ED-E669-B14E-A2F5-B79114354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6581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D58C-73B4-0047-BEE8-9771549CA3A6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83ED-E669-B14E-A2F5-B79114354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1507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D58C-73B4-0047-BEE8-9771549CA3A6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83ED-E669-B14E-A2F5-B79114354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523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D58C-73B4-0047-BEE8-9771549CA3A6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83ED-E669-B14E-A2F5-B79114354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556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D58C-73B4-0047-BEE8-9771549CA3A6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83ED-E669-B14E-A2F5-B79114354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9817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D58C-73B4-0047-BEE8-9771549CA3A6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83ED-E669-B14E-A2F5-B79114354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569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no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BC03A834-EF06-DFDB-CD2B-A0ADE13CE7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AECC548-E9A1-174D-A362-B458E4721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718" y="1286633"/>
            <a:ext cx="9219946" cy="2350644"/>
          </a:xfrm>
        </p:spPr>
        <p:txBody>
          <a:bodyPr anchor="b">
            <a:normAutofit/>
          </a:bodyPr>
          <a:lstStyle>
            <a:lvl1pPr>
              <a:lnSpc>
                <a:spcPts val="5800"/>
              </a:lnSpc>
              <a:defRPr sz="48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4D6C92D-274C-354C-BC8E-9219ADCD8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3718" y="3875908"/>
            <a:ext cx="8615664" cy="914392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34198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D58C-73B4-0047-BEE8-9771549CA3A6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83ED-E669-B14E-A2F5-B79114354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5790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D58C-73B4-0047-BEE8-9771549CA3A6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83ED-E669-B14E-A2F5-B79114354F3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645832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D58C-73B4-0047-BEE8-9771549CA3A6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83ED-E669-B14E-A2F5-B79114354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539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no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FA55D82-CA8F-95BF-670E-47C6937BEA96}"/>
              </a:ext>
            </a:extLst>
          </p:cNvPr>
          <p:cNvSpPr/>
          <p:nvPr userDrawn="1"/>
        </p:nvSpPr>
        <p:spPr>
          <a:xfrm>
            <a:off x="0" y="5715000"/>
            <a:ext cx="1219200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82AAFE2-615B-07C3-924C-5CB5753E8A1F}"/>
              </a:ext>
            </a:extLst>
          </p:cNvPr>
          <p:cNvSpPr/>
          <p:nvPr userDrawn="1"/>
        </p:nvSpPr>
        <p:spPr>
          <a:xfrm>
            <a:off x="0" y="5879805"/>
            <a:ext cx="2647507" cy="978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hape, rectangle&#10;&#10;Description automatically generated">
            <a:extLst>
              <a:ext uri="{FF2B5EF4-FFF2-40B4-BE49-F238E27FC236}">
                <a16:creationId xmlns:a16="http://schemas.microsoft.com/office/drawing/2014/main" id="{8549CF30-626F-66BB-A34B-BE8DA10085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32DCD1D-8BFD-8C5D-666E-5263AF607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718" y="1286633"/>
            <a:ext cx="9219946" cy="2350644"/>
          </a:xfrm>
        </p:spPr>
        <p:txBody>
          <a:bodyPr anchor="b">
            <a:normAutofit/>
          </a:bodyPr>
          <a:lstStyle>
            <a:lvl1pPr>
              <a:lnSpc>
                <a:spcPts val="5800"/>
              </a:lnSpc>
              <a:defRPr sz="4800" b="1" i="0">
                <a:solidFill>
                  <a:srgbClr val="003DA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D870D43-3E78-9D56-02D0-91F226796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3718" y="3875908"/>
            <a:ext cx="8615664" cy="914392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rgbClr val="003DA6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7700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_no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058D37A-3C3A-5FE0-A1C5-EF68FF08C3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912B111-91AC-2EFD-4D50-F981CB180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718" y="1286633"/>
            <a:ext cx="9219946" cy="2350644"/>
          </a:xfrm>
        </p:spPr>
        <p:txBody>
          <a:bodyPr anchor="b">
            <a:normAutofit/>
          </a:bodyPr>
          <a:lstStyle>
            <a:lvl1pPr>
              <a:lnSpc>
                <a:spcPts val="5800"/>
              </a:lnSpc>
              <a:defRPr sz="4800" b="1" i="0">
                <a:solidFill>
                  <a:srgbClr val="003DA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8A3E8AB-8D42-072F-1E29-C425DEB4B2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3718" y="3875908"/>
            <a:ext cx="8615664" cy="914392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rgbClr val="003DA6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3121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B3A10-E5FB-EC40-8B96-78B179F4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165EEAC-0BB9-3044-B8E1-A198003F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2209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1AEB4B-A3C0-3542-94D2-EFC1B272481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38447" y="0"/>
            <a:ext cx="5053553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B2447B0-365B-084A-ABE3-616537CC1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05355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latin typeface="Century Gothic" panose="020B0502020202020204" pitchFamily="34" charset="0"/>
              </a:defRPr>
            </a:lvl1pPr>
            <a:lvl2pPr>
              <a:defRPr b="0" i="0">
                <a:latin typeface="Century Gothic" panose="020B0502020202020204" pitchFamily="34" charset="0"/>
              </a:defRPr>
            </a:lvl2pPr>
            <a:lvl3pPr>
              <a:defRPr sz="1400"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lnSpc>
                <a:spcPct val="100000"/>
              </a:lnSpc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0030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D49767-1D81-F140-A58F-768C79AF1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323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5858B0-D6F5-9546-B479-4B08010E9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C1EB5B-5DAC-9440-8FD0-DF5993BBF4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068494-F72C-D04E-A34C-CE7725FB9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098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003DA6"/>
                </a:solidFill>
                <a:latin typeface="Century Gothic" panose="020B0502020202020204" pitchFamily="34" charset="0"/>
              </a:defRPr>
            </a:lvl1pPr>
          </a:lstStyle>
          <a:p>
            <a:fld id="{C02A5225-8D37-BA47-A180-7BD7248AF8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EB90FE-D519-E947-A192-B54A11738084}"/>
              </a:ext>
            </a:extLst>
          </p:cNvPr>
          <p:cNvSpPr txBox="1"/>
          <p:nvPr/>
        </p:nvSpPr>
        <p:spPr>
          <a:xfrm>
            <a:off x="838200" y="6358851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i="0" spc="50" baseline="0">
                <a:solidFill>
                  <a:srgbClr val="003DA6"/>
                </a:solidFill>
                <a:latin typeface="Century Gothic" panose="020B0502020202020204" pitchFamily="34" charset="0"/>
              </a:rPr>
              <a:t>FUTURE OF PEDIATRICS</a:t>
            </a:r>
          </a:p>
        </p:txBody>
      </p:sp>
      <p:pic>
        <p:nvPicPr>
          <p:cNvPr id="7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id="{D52E0DDF-5ED4-1C0C-0612-E75B5ABDF2B4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3974" y="6358851"/>
            <a:ext cx="2482891" cy="49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116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1" r:id="rId12"/>
    <p:sldLayoutId id="2147483732" r:id="rId13"/>
    <p:sldLayoutId id="2147483649" r:id="rId14"/>
    <p:sldLayoutId id="2147483656" r:id="rId15"/>
    <p:sldLayoutId id="2147483763" r:id="rId16"/>
    <p:sldLayoutId id="2147483651" r:id="rId17"/>
    <p:sldLayoutId id="2147483657" r:id="rId18"/>
    <p:sldLayoutId id="2147483658" r:id="rId19"/>
    <p:sldLayoutId id="2147483654" r:id="rId20"/>
    <p:sldLayoutId id="2147483681" r:id="rId21"/>
    <p:sldLayoutId id="2147483752" r:id="rId22"/>
  </p:sldLayoutIdLst>
  <p:hf hdr="0" ftr="0" dt="0"/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3600" b="1" i="0" kern="1200">
          <a:solidFill>
            <a:srgbClr val="0841A2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11113" indent="0" algn="l" defTabSz="914400" rtl="0" eaLnBrk="1" latinLnBrk="0" hangingPunct="1">
        <a:lnSpc>
          <a:spcPct val="100000"/>
        </a:lnSpc>
        <a:spcBef>
          <a:spcPts val="1000"/>
        </a:spcBef>
        <a:buClr>
          <a:srgbClr val="0841A2"/>
        </a:buClr>
        <a:buSzPct val="100000"/>
        <a:buFont typeface="Arial" panose="020B0604020202020204" pitchFamily="34" charset="0"/>
        <a:buNone/>
        <a:tabLst>
          <a:tab pos="450850" algn="l"/>
        </a:tabLst>
        <a:defRPr sz="2000" b="0" i="0" kern="1200">
          <a:solidFill>
            <a:srgbClr val="0841A2"/>
          </a:solidFill>
          <a:latin typeface="Century Gothic" panose="020B0502020202020204" pitchFamily="34" charset="0"/>
          <a:ea typeface="+mn-ea"/>
          <a:cs typeface="+mn-cs"/>
        </a:defRPr>
      </a:lvl1pPr>
      <a:lvl2pPr marL="231775" indent="-220663" algn="l" defTabSz="914400" rtl="0" eaLnBrk="1" latinLnBrk="0" hangingPunct="1">
        <a:lnSpc>
          <a:spcPct val="100000"/>
        </a:lnSpc>
        <a:spcBef>
          <a:spcPts val="500"/>
        </a:spcBef>
        <a:buClr>
          <a:srgbClr val="0841A2"/>
        </a:buClr>
        <a:buSzPct val="100000"/>
        <a:buFont typeface="Arial" panose="020B0604020202020204" pitchFamily="34" charset="0"/>
        <a:buChar char="•"/>
        <a:tabLst>
          <a:tab pos="450850" algn="l"/>
        </a:tabLst>
        <a:defRPr sz="1800" b="0" i="0" kern="1200">
          <a:solidFill>
            <a:srgbClr val="1F1F1F"/>
          </a:solidFill>
          <a:latin typeface="Century Gothic" panose="020B0502020202020204" pitchFamily="34" charset="0"/>
          <a:ea typeface="+mn-ea"/>
          <a:cs typeface="+mn-cs"/>
        </a:defRPr>
      </a:lvl2pPr>
      <a:lvl3pPr marL="401638" indent="-169863" algn="l" defTabSz="914400" rtl="0" eaLnBrk="1" latinLnBrk="0" hangingPunct="1">
        <a:lnSpc>
          <a:spcPct val="100000"/>
        </a:lnSpc>
        <a:spcBef>
          <a:spcPts val="500"/>
        </a:spcBef>
        <a:buClr>
          <a:srgbClr val="0841A2"/>
        </a:buClr>
        <a:buSzPct val="100000"/>
        <a:buFont typeface="Arial" panose="020B0604020202020204" pitchFamily="34" charset="0"/>
        <a:buChar char="•"/>
        <a:tabLst>
          <a:tab pos="450850" algn="l"/>
        </a:tabLst>
        <a:defRPr sz="1400" b="1" i="0" kern="1200">
          <a:solidFill>
            <a:srgbClr val="1F1F1F"/>
          </a:solidFill>
          <a:latin typeface="Century Gothic" panose="020B0502020202020204" pitchFamily="34" charset="0"/>
          <a:ea typeface="+mn-ea"/>
          <a:cs typeface="+mn-cs"/>
        </a:defRPr>
      </a:lvl3pPr>
      <a:lvl4pPr marL="695325" indent="-231775" algn="l" defTabSz="914400" rtl="0" eaLnBrk="1" latinLnBrk="0" hangingPunct="1">
        <a:lnSpc>
          <a:spcPct val="100000"/>
        </a:lnSpc>
        <a:spcBef>
          <a:spcPts val="500"/>
        </a:spcBef>
        <a:buClr>
          <a:srgbClr val="0841A2"/>
        </a:buClr>
        <a:buSzPct val="100000"/>
        <a:buFont typeface="Arial" panose="020B0604020202020204" pitchFamily="34" charset="0"/>
        <a:buChar char="•"/>
        <a:tabLst>
          <a:tab pos="450850" algn="l"/>
        </a:tabLst>
        <a:defRPr sz="1400" kern="1200">
          <a:solidFill>
            <a:srgbClr val="1F1F1F"/>
          </a:solidFill>
          <a:latin typeface="Century Gothic" panose="020B0502020202020204" pitchFamily="34" charset="0"/>
          <a:ea typeface="+mn-ea"/>
          <a:cs typeface="+mn-cs"/>
        </a:defRPr>
      </a:lvl4pPr>
      <a:lvl5pPr marL="914400" indent="-219075" algn="l" defTabSz="914400" rtl="0" eaLnBrk="1" latinLnBrk="0" hangingPunct="1">
        <a:lnSpc>
          <a:spcPct val="100000"/>
        </a:lnSpc>
        <a:spcBef>
          <a:spcPts val="500"/>
        </a:spcBef>
        <a:buClr>
          <a:srgbClr val="0841A2"/>
        </a:buClr>
        <a:buSzPct val="100000"/>
        <a:buFont typeface="Arial" panose="020B0604020202020204" pitchFamily="34" charset="0"/>
        <a:buChar char="•"/>
        <a:tabLst>
          <a:tab pos="450850" algn="l"/>
        </a:tabLst>
        <a:defRPr sz="1200" kern="1200">
          <a:solidFill>
            <a:srgbClr val="1F1F1F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5858B0-D6F5-9546-B479-4B08010E9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C1EB5B-5DAC-9440-8FD0-DF5993BBF4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068494-F72C-D04E-A34C-CE7725FB9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098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003DA6"/>
                </a:solidFill>
                <a:latin typeface="Century Gothic" panose="020B0502020202020204" pitchFamily="34" charset="0"/>
              </a:defRPr>
            </a:lvl1pPr>
          </a:lstStyle>
          <a:p>
            <a:fld id="{C02A5225-8D37-BA47-A180-7BD7248AF8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EB90FE-D519-E947-A192-B54A11738084}"/>
              </a:ext>
            </a:extLst>
          </p:cNvPr>
          <p:cNvSpPr txBox="1"/>
          <p:nvPr/>
        </p:nvSpPr>
        <p:spPr>
          <a:xfrm>
            <a:off x="838200" y="6358851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i="0" spc="50" baseline="0">
                <a:solidFill>
                  <a:srgbClr val="003DA6"/>
                </a:solidFill>
                <a:latin typeface="Century Gothic" panose="020B0502020202020204" pitchFamily="34" charset="0"/>
              </a:rPr>
              <a:t>FUTURE OF PEDIATRICS</a:t>
            </a:r>
          </a:p>
        </p:txBody>
      </p:sp>
      <p:pic>
        <p:nvPicPr>
          <p:cNvPr id="7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id="{D52E0DDF-5ED4-1C0C-0612-E75B5ABDF2B4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3974" y="6358851"/>
            <a:ext cx="2482891" cy="49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251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9" r:id="rId2"/>
    <p:sldLayoutId id="2147483770" r:id="rId3"/>
    <p:sldLayoutId id="2147483773" r:id="rId4"/>
    <p:sldLayoutId id="2147483766" r:id="rId5"/>
    <p:sldLayoutId id="2147483767" r:id="rId6"/>
    <p:sldLayoutId id="2147483768" r:id="rId7"/>
    <p:sldLayoutId id="2147483771" r:id="rId8"/>
    <p:sldLayoutId id="2147483772" r:id="rId9"/>
    <p:sldLayoutId id="2147483758" r:id="rId10"/>
    <p:sldLayoutId id="2147483759" r:id="rId11"/>
    <p:sldLayoutId id="2147483761" r:id="rId12"/>
    <p:sldLayoutId id="2147483762" r:id="rId13"/>
  </p:sldLayoutIdLst>
  <p:hf hdr="0" ftr="0" dt="0"/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3600" b="1" i="0" kern="1200">
          <a:solidFill>
            <a:srgbClr val="0841A2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11113" indent="0" algn="l" defTabSz="914400" rtl="0" eaLnBrk="1" latinLnBrk="0" hangingPunct="1">
        <a:lnSpc>
          <a:spcPct val="100000"/>
        </a:lnSpc>
        <a:spcBef>
          <a:spcPts val="1000"/>
        </a:spcBef>
        <a:buClr>
          <a:srgbClr val="0841A2"/>
        </a:buClr>
        <a:buSzPct val="100000"/>
        <a:buFont typeface="Arial" panose="020B0604020202020204" pitchFamily="34" charset="0"/>
        <a:buNone/>
        <a:tabLst>
          <a:tab pos="450850" algn="l"/>
        </a:tabLst>
        <a:defRPr sz="2000" b="0" i="0" kern="1200">
          <a:solidFill>
            <a:srgbClr val="0841A2"/>
          </a:solidFill>
          <a:latin typeface="Century Gothic" panose="020B0502020202020204" pitchFamily="34" charset="0"/>
          <a:ea typeface="+mn-ea"/>
          <a:cs typeface="+mn-cs"/>
        </a:defRPr>
      </a:lvl1pPr>
      <a:lvl2pPr marL="231775" indent="-220663" algn="l" defTabSz="914400" rtl="0" eaLnBrk="1" latinLnBrk="0" hangingPunct="1">
        <a:lnSpc>
          <a:spcPct val="100000"/>
        </a:lnSpc>
        <a:spcBef>
          <a:spcPts val="500"/>
        </a:spcBef>
        <a:buClr>
          <a:srgbClr val="0841A2"/>
        </a:buClr>
        <a:buSzPct val="100000"/>
        <a:buFont typeface="Arial" panose="020B0604020202020204" pitchFamily="34" charset="0"/>
        <a:buChar char="•"/>
        <a:tabLst>
          <a:tab pos="450850" algn="l"/>
        </a:tabLst>
        <a:defRPr sz="1800" b="0" i="0" kern="1200">
          <a:solidFill>
            <a:srgbClr val="1F1F1F"/>
          </a:solidFill>
          <a:latin typeface="Century Gothic" panose="020B0502020202020204" pitchFamily="34" charset="0"/>
          <a:ea typeface="+mn-ea"/>
          <a:cs typeface="+mn-cs"/>
        </a:defRPr>
      </a:lvl2pPr>
      <a:lvl3pPr marL="401638" indent="-169863" algn="l" defTabSz="914400" rtl="0" eaLnBrk="1" latinLnBrk="0" hangingPunct="1">
        <a:lnSpc>
          <a:spcPct val="100000"/>
        </a:lnSpc>
        <a:spcBef>
          <a:spcPts val="500"/>
        </a:spcBef>
        <a:buClr>
          <a:srgbClr val="0841A2"/>
        </a:buClr>
        <a:buSzPct val="100000"/>
        <a:buFont typeface="Arial" panose="020B0604020202020204" pitchFamily="34" charset="0"/>
        <a:buChar char="•"/>
        <a:tabLst>
          <a:tab pos="450850" algn="l"/>
        </a:tabLst>
        <a:defRPr sz="1400" b="1" i="0" kern="1200">
          <a:solidFill>
            <a:srgbClr val="1F1F1F"/>
          </a:solidFill>
          <a:latin typeface="Century Gothic" panose="020B0502020202020204" pitchFamily="34" charset="0"/>
          <a:ea typeface="+mn-ea"/>
          <a:cs typeface="+mn-cs"/>
        </a:defRPr>
      </a:lvl3pPr>
      <a:lvl4pPr marL="695325" indent="-231775" algn="l" defTabSz="914400" rtl="0" eaLnBrk="1" latinLnBrk="0" hangingPunct="1">
        <a:lnSpc>
          <a:spcPct val="100000"/>
        </a:lnSpc>
        <a:spcBef>
          <a:spcPts val="500"/>
        </a:spcBef>
        <a:buClr>
          <a:srgbClr val="0841A2"/>
        </a:buClr>
        <a:buSzPct val="100000"/>
        <a:buFont typeface="Arial" panose="020B0604020202020204" pitchFamily="34" charset="0"/>
        <a:buChar char="•"/>
        <a:tabLst>
          <a:tab pos="450850" algn="l"/>
        </a:tabLst>
        <a:defRPr sz="1400" kern="1200">
          <a:solidFill>
            <a:srgbClr val="1F1F1F"/>
          </a:solidFill>
          <a:latin typeface="Century Gothic" panose="020B0502020202020204" pitchFamily="34" charset="0"/>
          <a:ea typeface="+mn-ea"/>
          <a:cs typeface="+mn-cs"/>
        </a:defRPr>
      </a:lvl4pPr>
      <a:lvl5pPr marL="914400" indent="-219075" algn="l" defTabSz="914400" rtl="0" eaLnBrk="1" latinLnBrk="0" hangingPunct="1">
        <a:lnSpc>
          <a:spcPct val="100000"/>
        </a:lnSpc>
        <a:spcBef>
          <a:spcPts val="500"/>
        </a:spcBef>
        <a:buClr>
          <a:srgbClr val="0841A2"/>
        </a:buClr>
        <a:buSzPct val="100000"/>
        <a:buFont typeface="Arial" panose="020B0604020202020204" pitchFamily="34" charset="0"/>
        <a:buChar char="•"/>
        <a:tabLst>
          <a:tab pos="450850" algn="l"/>
        </a:tabLst>
        <a:defRPr sz="1200" kern="1200">
          <a:solidFill>
            <a:srgbClr val="1F1F1F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257D58C-73B4-0047-BEE8-9771549CA3A6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81183ED-E669-B14E-A2F5-B79114354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3853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77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h8/616wsr4x6z5fsg4wk0z096qh0000gn/T/com.microsoft.Word/WebArchiveCopyPasteTempFiles/Metaphyseal%2520diaphyseal%2520angle.jpg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7.xml"/><Relationship Id="rId5" Type="http://schemas.openxmlformats.org/officeDocument/2006/relationships/image" Target="file:////var/folders/h8/616wsr4x6z5fsg4wk0z096qh0000gn/T/com.microsoft.Word/WebArchiveCopyPasteTempFiles/Tibiofemoral%2520angle.png" TargetMode="Externa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BEF2E4F-A8D3-C39C-9E68-2257AAC58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Century Gothic"/>
              </a:rPr>
              <a:t>Slipped Capital Femoral Epiphysis and Blount's Disease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68A885-E519-40B6-4C8F-71E89A3BDA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 fontScale="70000" lnSpcReduction="20000"/>
          </a:bodyPr>
          <a:lstStyle/>
          <a:p>
            <a:pPr>
              <a:lnSpc>
                <a:spcPct val="100000"/>
              </a:lnSpc>
            </a:pPr>
            <a:r>
              <a:rPr lang="en-US" b="1">
                <a:latin typeface="Century Gothic"/>
              </a:rPr>
              <a:t>Syed </a:t>
            </a:r>
            <a:r>
              <a:rPr lang="en-US" b="1" err="1">
                <a:latin typeface="Century Gothic"/>
              </a:rPr>
              <a:t>Imraan</a:t>
            </a:r>
            <a:r>
              <a:rPr lang="en-US" b="1">
                <a:latin typeface="Century Gothic"/>
              </a:rPr>
              <a:t> Ahmed Md, FAAOS</a:t>
            </a:r>
          </a:p>
          <a:p>
            <a:pPr>
              <a:lnSpc>
                <a:spcPct val="100000"/>
              </a:lnSpc>
            </a:pPr>
            <a:r>
              <a:rPr lang="en-US" sz="3400">
                <a:latin typeface="Century Gothic"/>
              </a:rPr>
              <a:t>Pediatric Orthopedic Surgeon</a:t>
            </a:r>
          </a:p>
          <a:p>
            <a:pPr>
              <a:lnSpc>
                <a:spcPct val="100000"/>
              </a:lnSpc>
            </a:pPr>
            <a:r>
              <a:rPr lang="en-US" sz="3400">
                <a:latin typeface="Century Gothic"/>
              </a:rPr>
              <a:t>Children's National Medical Center – DC</a:t>
            </a:r>
            <a:endParaRPr lang="en-US" sz="3400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83AA9118-B0FC-4B57-8C6C-1CB87EA1277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388474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8AC7C9-C765-5AEC-8E22-87BC339564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02656" y="614000"/>
            <a:ext cx="5469571" cy="3811588"/>
          </a:xfrm>
        </p:spPr>
        <p:txBody>
          <a:bodyPr>
            <a:normAutofit/>
          </a:bodyPr>
          <a:lstStyle/>
          <a:p>
            <a:r>
              <a:rPr lang="en-US" sz="2800"/>
              <a:t>Left Klein’s Line Abnormal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A058C8-B1AD-C4B0-A3CD-B1BD1F8FB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0550" y="6116638"/>
            <a:ext cx="2857500" cy="5619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EC2ED96-95BB-71CC-D1F2-0F03F7C4A0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6100" y="1960204"/>
            <a:ext cx="6023944" cy="33890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DFACEB-22E9-42E7-1F72-59AE5241A5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4119" y="2384244"/>
            <a:ext cx="2948940" cy="26389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C3447B-920A-AC4E-0489-B6C148CFEE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4002" y="2384244"/>
            <a:ext cx="2899812" cy="260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741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6A058C8-B1AD-C4B0-A3CD-B1BD1F8FB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0550" y="6116638"/>
            <a:ext cx="2857500" cy="5619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652FD8-3E6F-FE17-D19A-CC9E4FEBBB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9050" y="177674"/>
            <a:ext cx="6520570" cy="26858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FC2FBC-50E7-23CB-B5AC-4772DADA57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9050" y="3042477"/>
            <a:ext cx="6520570" cy="363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247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6A058C8-B1AD-C4B0-A3CD-B1BD1F8FB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0550" y="6116638"/>
            <a:ext cx="2857500" cy="561975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92E1C06-4329-8436-280F-C17CED753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205" y="712154"/>
            <a:ext cx="10131425" cy="5966459"/>
          </a:xfrm>
        </p:spPr>
        <p:txBody>
          <a:bodyPr>
            <a:normAutofit/>
          </a:bodyPr>
          <a:lstStyle/>
          <a:p>
            <a:r>
              <a:rPr lang="en-US" sz="2600"/>
              <a:t>Differential of hip pain/limp by age:</a:t>
            </a:r>
          </a:p>
          <a:p>
            <a:pPr lvl="1"/>
            <a:r>
              <a:rPr lang="en-US" sz="2600"/>
              <a:t>Infant – transient synovitis, septic hip, hip instability (dysplasia)</a:t>
            </a:r>
          </a:p>
          <a:p>
            <a:pPr lvl="1"/>
            <a:r>
              <a:rPr lang="en-US" sz="2600"/>
              <a:t>Elementary – Legg Calve Perthes</a:t>
            </a:r>
          </a:p>
          <a:p>
            <a:pPr lvl="1"/>
            <a:r>
              <a:rPr lang="en-US" sz="2600"/>
              <a:t>Adolescent – SCFE</a:t>
            </a:r>
          </a:p>
          <a:p>
            <a:pPr lvl="1"/>
            <a:endParaRPr lang="en-US" sz="2600"/>
          </a:p>
          <a:p>
            <a:r>
              <a:rPr lang="en-US" sz="2600"/>
              <a:t>Other sources of hip pain/limp:</a:t>
            </a:r>
          </a:p>
          <a:p>
            <a:pPr lvl="1"/>
            <a:r>
              <a:rPr lang="en-US" sz="2600"/>
              <a:t>Trauma or overuse injuries</a:t>
            </a:r>
          </a:p>
          <a:p>
            <a:pPr lvl="1"/>
            <a:r>
              <a:rPr lang="en-US" sz="2600"/>
              <a:t>FAI (</a:t>
            </a:r>
            <a:r>
              <a:rPr lang="en-US" sz="2600" err="1"/>
              <a:t>femoro</a:t>
            </a:r>
            <a:r>
              <a:rPr lang="en-US" sz="2600"/>
              <a:t> acetabular impingement)</a:t>
            </a:r>
          </a:p>
          <a:p>
            <a:pPr lvl="1"/>
            <a:r>
              <a:rPr lang="en-US" sz="2600"/>
              <a:t>AVN (avascular necrosis)</a:t>
            </a:r>
          </a:p>
          <a:p>
            <a:pPr lvl="1"/>
            <a:r>
              <a:rPr lang="en-US" sz="2600"/>
              <a:t>Limb length difference</a:t>
            </a:r>
          </a:p>
        </p:txBody>
      </p:sp>
    </p:spTree>
    <p:extLst>
      <p:ext uri="{BB962C8B-B14F-4D97-AF65-F5344CB8AC3E}">
        <p14:creationId xmlns:p14="http://schemas.microsoft.com/office/powerpoint/2010/main" val="1520934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6A058C8-B1AD-C4B0-A3CD-B1BD1F8FB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0550" y="6116638"/>
            <a:ext cx="2857500" cy="56197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8F97CE2-2507-A3F8-8C58-93D891DC6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SCFE Summary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92E1C06-4329-8436-280F-C17CED753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52245"/>
            <a:ext cx="10131425" cy="4945380"/>
          </a:xfrm>
        </p:spPr>
        <p:txBody>
          <a:bodyPr>
            <a:normAutofit/>
          </a:bodyPr>
          <a:lstStyle/>
          <a:p>
            <a:r>
              <a:rPr lang="en-US" sz="2600"/>
              <a:t>Presentation: Adolescent with limp, groin pain, distal thigh/knee pain</a:t>
            </a:r>
          </a:p>
          <a:p>
            <a:r>
              <a:rPr lang="en-US" sz="2600"/>
              <a:t>Exam: limited internal rotation, pain with motion</a:t>
            </a:r>
          </a:p>
          <a:p>
            <a:r>
              <a:rPr lang="en-US" sz="2600"/>
              <a:t>Imaging: AP and Frog Pelvis</a:t>
            </a:r>
          </a:p>
          <a:p>
            <a:pPr lvl="1"/>
            <a:r>
              <a:rPr lang="en-US" sz="2600"/>
              <a:t>MR rarely if XR unclear but SCFE highly suspected</a:t>
            </a:r>
          </a:p>
          <a:p>
            <a:r>
              <a:rPr lang="en-US" sz="2600"/>
              <a:t>Management:</a:t>
            </a:r>
          </a:p>
          <a:p>
            <a:pPr lvl="1"/>
            <a:r>
              <a:rPr lang="en-US" sz="2600"/>
              <a:t>Wheelchair or crutches</a:t>
            </a:r>
          </a:p>
          <a:p>
            <a:pPr lvl="1"/>
            <a:r>
              <a:rPr lang="en-US" sz="2600"/>
              <a:t>Discuss with Orthopedic Surgeon and/or send to the ER</a:t>
            </a:r>
          </a:p>
          <a:p>
            <a:pPr lvl="1"/>
            <a:r>
              <a:rPr lang="en-US" sz="2600"/>
              <a:t>Consult: Age, gender, obesity status, endocrinopathy status, laterality, symptom characteristic/duration, weight bearing or not, and imaging findings.</a:t>
            </a:r>
          </a:p>
        </p:txBody>
      </p:sp>
    </p:spTree>
    <p:extLst>
      <p:ext uri="{BB962C8B-B14F-4D97-AF65-F5344CB8AC3E}">
        <p14:creationId xmlns:p14="http://schemas.microsoft.com/office/powerpoint/2010/main" val="3112613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1AF7C4-0BC5-FFCE-9E1D-981650CFA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Blount’s Disease</a:t>
            </a:r>
            <a:br>
              <a:rPr lang="en-US"/>
            </a:b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A058C8-B1AD-C4B0-A3CD-B1BD1F8FB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0550" y="6116638"/>
            <a:ext cx="2857500" cy="5619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21EBD03-AB9E-51A7-04CF-623F1418A4A0}"/>
              </a:ext>
            </a:extLst>
          </p:cNvPr>
          <p:cNvSpPr txBox="1"/>
          <p:nvPr/>
        </p:nvSpPr>
        <p:spPr>
          <a:xfrm>
            <a:off x="263950" y="6488668"/>
            <a:ext cx="4072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Image: </a:t>
            </a:r>
            <a:r>
              <a:rPr lang="en-US" err="1"/>
              <a:t>emedicine.medscape</a:t>
            </a:r>
            <a:r>
              <a:rPr lang="en-US"/>
              <a:t> Dr. Standard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CD8FDA-12D1-76B1-3DC5-735F8EAFF6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01" y="2593564"/>
            <a:ext cx="3086100" cy="387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928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1AF7C4-0BC5-FFCE-9E1D-981650CFA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Blount’s Disease</a:t>
            </a:r>
            <a:br>
              <a:rPr lang="en-US"/>
            </a:br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7605F41-1103-59BB-54F8-A574732CA9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/>
              <a:t>Possible Consequences of Blount’s</a:t>
            </a:r>
          </a:p>
          <a:p>
            <a:pPr lvl="1"/>
            <a:r>
              <a:rPr lang="en-US" sz="2400"/>
              <a:t>Progressive</a:t>
            </a:r>
          </a:p>
          <a:p>
            <a:pPr lvl="1"/>
            <a:r>
              <a:rPr lang="en-US" sz="2400"/>
              <a:t>Joint destruction</a:t>
            </a:r>
          </a:p>
          <a:p>
            <a:pPr lvl="1"/>
            <a:r>
              <a:rPr lang="en-US" sz="2400"/>
              <a:t>Arthritis/Pain</a:t>
            </a:r>
          </a:p>
          <a:p>
            <a:pPr lvl="1"/>
            <a:r>
              <a:rPr lang="en-US" sz="2400"/>
              <a:t>Deformity: limb length difference, internal rotation, genu </a:t>
            </a:r>
            <a:r>
              <a:rPr lang="en-US" sz="2400" err="1"/>
              <a:t>vara</a:t>
            </a:r>
            <a:endParaRPr lang="en-US" sz="2400"/>
          </a:p>
          <a:p>
            <a:pPr lvl="1"/>
            <a:r>
              <a:rPr lang="en-US" sz="2400"/>
              <a:t>Lateral knee ligament instability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A058C8-B1AD-C4B0-A3CD-B1BD1F8FB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0550" y="6116638"/>
            <a:ext cx="285750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602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6A058C8-B1AD-C4B0-A3CD-B1BD1F8FB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0550" y="6116638"/>
            <a:ext cx="2857500" cy="561975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92E1C06-4329-8436-280F-C17CED753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6480" y="1261848"/>
            <a:ext cx="3441700" cy="4351338"/>
          </a:xfrm>
        </p:spPr>
        <p:txBody>
          <a:bodyPr/>
          <a:lstStyle/>
          <a:p>
            <a:r>
              <a:rPr lang="en-US" sz="2400"/>
              <a:t>By 2 years you shouldn’t be bow legged.</a:t>
            </a:r>
          </a:p>
          <a:p>
            <a:r>
              <a:rPr lang="en-US" sz="2400"/>
              <a:t>Work up:</a:t>
            </a:r>
          </a:p>
          <a:p>
            <a:pPr lvl="1"/>
            <a:r>
              <a:rPr lang="en-US" sz="2400"/>
              <a:t>Hip to Ankle Alignment AP XR</a:t>
            </a:r>
            <a:endParaRPr lang="en-US"/>
          </a:p>
        </p:txBody>
      </p:sp>
      <p:pic>
        <p:nvPicPr>
          <p:cNvPr id="2" name="Content Placeholder 8">
            <a:extLst>
              <a:ext uri="{FF2B5EF4-FFF2-40B4-BE49-F238E27FC236}">
                <a16:creationId xmlns:a16="http://schemas.microsoft.com/office/drawing/2014/main" id="{98957803-F114-D58E-6779-1DB0200BE3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5700" y="0"/>
            <a:ext cx="5692140" cy="34873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B6ADD1D-84D5-138F-113C-6ADDDDB6F66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8630" y="4216570"/>
            <a:ext cx="2057610" cy="26414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A353AA-7964-F093-0EDA-D428F3FFCB7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8740" y="3956736"/>
            <a:ext cx="1460500" cy="29012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439712-2167-020B-718D-41E2FDE43C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4480" y="3822700"/>
            <a:ext cx="1219200" cy="3149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96FE285-47D3-DB1C-79F0-ACF5005C09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98920" y="3661989"/>
            <a:ext cx="1282700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2361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6A058C8-B1AD-C4B0-A3CD-B1BD1F8FB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0550" y="6116638"/>
            <a:ext cx="2857500" cy="56197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8F97CE2-2507-A3F8-8C58-93D891DC6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Flavors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92E1C06-4329-8436-280F-C17CED753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236836"/>
            <a:ext cx="10131425" cy="4715933"/>
          </a:xfrm>
        </p:spPr>
        <p:txBody>
          <a:bodyPr>
            <a:normAutofit lnSpcReduction="10000"/>
          </a:bodyPr>
          <a:lstStyle/>
          <a:p>
            <a:r>
              <a:rPr lang="en-US" sz="2600"/>
              <a:t>Early Onset (2-4 years)</a:t>
            </a:r>
          </a:p>
          <a:p>
            <a:pPr lvl="1"/>
            <a:r>
              <a:rPr lang="en-US" sz="2600"/>
              <a:t>Bilateral</a:t>
            </a:r>
          </a:p>
          <a:p>
            <a:pPr lvl="1"/>
            <a:r>
              <a:rPr lang="en-US" sz="2600"/>
              <a:t>Metaphyseal </a:t>
            </a:r>
            <a:r>
              <a:rPr lang="en-US" sz="2600" err="1"/>
              <a:t>Beaking</a:t>
            </a:r>
            <a:r>
              <a:rPr lang="en-US" sz="2600"/>
              <a:t>, possible </a:t>
            </a:r>
            <a:r>
              <a:rPr lang="en-US" sz="2600" err="1"/>
              <a:t>physeal</a:t>
            </a:r>
            <a:r>
              <a:rPr lang="en-US" sz="2600"/>
              <a:t> bar</a:t>
            </a:r>
          </a:p>
          <a:p>
            <a:pPr lvl="1"/>
            <a:r>
              <a:rPr lang="en-US" sz="2600"/>
              <a:t>Immature: deformity progression/remodeling potential</a:t>
            </a:r>
          </a:p>
          <a:p>
            <a:r>
              <a:rPr lang="en-US" sz="2600"/>
              <a:t>Late Onset (Adolescent)</a:t>
            </a:r>
          </a:p>
          <a:p>
            <a:pPr lvl="1"/>
            <a:r>
              <a:rPr lang="en-US" sz="2600"/>
              <a:t>Unilateral</a:t>
            </a:r>
          </a:p>
          <a:p>
            <a:pPr lvl="1"/>
            <a:r>
              <a:rPr lang="en-US" sz="2600"/>
              <a:t>Deformity: mainly tibia, some femur</a:t>
            </a:r>
          </a:p>
          <a:p>
            <a:r>
              <a:rPr lang="en-US" sz="2600"/>
              <a:t>XR Differential:</a:t>
            </a:r>
          </a:p>
          <a:p>
            <a:pPr lvl="1"/>
            <a:r>
              <a:rPr lang="en-US" sz="2600"/>
              <a:t>Rickets, tumor, trauma</a:t>
            </a:r>
          </a:p>
          <a:p>
            <a:pPr lvl="1"/>
            <a:endParaRPr lang="en-US"/>
          </a:p>
          <a:p>
            <a:pPr lvl="1"/>
            <a:endParaRPr lang="en-US"/>
          </a:p>
        </p:txBody>
      </p:sp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FA37B73A-CCC1-A139-F17F-CD06D2D2C5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7665" y="-51232"/>
            <a:ext cx="3884586" cy="31241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EC82953-C5DE-D12D-F6BE-306EC8F974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1206" y="-8849"/>
            <a:ext cx="2489200" cy="3124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AAEA71B-9078-6965-7023-30F12063271A}"/>
              </a:ext>
            </a:extLst>
          </p:cNvPr>
          <p:cNvSpPr txBox="1"/>
          <p:nvPr/>
        </p:nvSpPr>
        <p:spPr>
          <a:xfrm>
            <a:off x="9624345" y="2688687"/>
            <a:ext cx="2760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Image </a:t>
            </a:r>
            <a:r>
              <a:rPr lang="en-US" sz="1400" err="1"/>
              <a:t>emedicine.medscape</a:t>
            </a:r>
            <a:r>
              <a:rPr lang="en-US" sz="1400"/>
              <a:t> – Dr. Standard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F17C55-B0CB-C51D-671A-D971AD130452}"/>
              </a:ext>
            </a:extLst>
          </p:cNvPr>
          <p:cNvSpPr txBox="1"/>
          <p:nvPr/>
        </p:nvSpPr>
        <p:spPr>
          <a:xfrm>
            <a:off x="6557430" y="2688688"/>
            <a:ext cx="1831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From </a:t>
            </a:r>
            <a:r>
              <a:rPr lang="en-US" sz="1400" err="1"/>
              <a:t>OrthoInfo</a:t>
            </a:r>
            <a:r>
              <a:rPr lang="en-US" sz="1400"/>
              <a:t> - TSRH</a:t>
            </a:r>
          </a:p>
        </p:txBody>
      </p:sp>
    </p:spTree>
    <p:extLst>
      <p:ext uri="{BB962C8B-B14F-4D97-AF65-F5344CB8AC3E}">
        <p14:creationId xmlns:p14="http://schemas.microsoft.com/office/powerpoint/2010/main" val="28087664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E0B79-2593-CD06-EA2D-CD24E5992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Blount’s vs Ricket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F8287-F8F2-923A-D093-56F0698AC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Rickets | Radiology Reference Article | Radiopaedia.org">
            <a:extLst>
              <a:ext uri="{FF2B5EF4-FFF2-40B4-BE49-F238E27FC236}">
                <a16:creationId xmlns:a16="http://schemas.microsoft.com/office/drawing/2014/main" id="{C625E887-3249-9DA5-1D01-46318E7A9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35" y="1807227"/>
            <a:ext cx="4792133" cy="4792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AD68D6-5CFD-3FF8-D86A-3213A9493ACC}"/>
              </a:ext>
            </a:extLst>
          </p:cNvPr>
          <p:cNvSpPr txBox="1"/>
          <p:nvPr/>
        </p:nvSpPr>
        <p:spPr>
          <a:xfrm>
            <a:off x="9525243" y="6232737"/>
            <a:ext cx="24107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Angela Byrne, </a:t>
            </a:r>
          </a:p>
          <a:p>
            <a:r>
              <a:rPr lang="en-US" sz="1600" err="1"/>
              <a:t>Radiopaedia.org</a:t>
            </a:r>
            <a:r>
              <a:rPr lang="en-US" sz="1600"/>
              <a:t>, </a:t>
            </a:r>
            <a:r>
              <a:rPr lang="en-US" sz="1600" err="1"/>
              <a:t>rID</a:t>
            </a:r>
            <a:r>
              <a:rPr lang="en-US" sz="1600"/>
              <a:t>: 8116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1919F51E-EC3B-CECE-2F1A-C1884E780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032" y="1807227"/>
            <a:ext cx="4464892" cy="4792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5BC075-592F-2E17-7CD8-439E45980628}"/>
              </a:ext>
            </a:extLst>
          </p:cNvPr>
          <p:cNvSpPr txBox="1"/>
          <p:nvPr/>
        </p:nvSpPr>
        <p:spPr>
          <a:xfrm>
            <a:off x="1996327" y="6248400"/>
            <a:ext cx="25577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err="1"/>
              <a:t>Fakhry</a:t>
            </a:r>
            <a:r>
              <a:rPr lang="en-US" sz="1600"/>
              <a:t> </a:t>
            </a:r>
            <a:r>
              <a:rPr lang="en-US" sz="1600" err="1"/>
              <a:t>MahmoudEEbouda</a:t>
            </a:r>
            <a:r>
              <a:rPr lang="en-US" sz="1600"/>
              <a:t>, </a:t>
            </a:r>
          </a:p>
          <a:p>
            <a:r>
              <a:rPr lang="en-US" sz="1600" err="1"/>
              <a:t>Radiopaedia.org</a:t>
            </a:r>
            <a:r>
              <a:rPr lang="en-US" sz="1600"/>
              <a:t>, </a:t>
            </a:r>
            <a:r>
              <a:rPr lang="en-US" sz="1600" err="1"/>
              <a:t>rID</a:t>
            </a:r>
            <a:r>
              <a:rPr lang="en-US" sz="1600"/>
              <a:t>: 38684</a:t>
            </a:r>
          </a:p>
        </p:txBody>
      </p:sp>
    </p:spTree>
    <p:extLst>
      <p:ext uri="{BB962C8B-B14F-4D97-AF65-F5344CB8AC3E}">
        <p14:creationId xmlns:p14="http://schemas.microsoft.com/office/powerpoint/2010/main" val="11240363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D213C-1918-2FC3-CB66-5063EBAD8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2065867"/>
            <a:ext cx="10131425" cy="3649133"/>
          </a:xfrm>
        </p:spPr>
        <p:txBody>
          <a:bodyPr/>
          <a:lstStyle/>
          <a:p>
            <a:pPr marL="457200" marR="0" lvl="1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Abnormal</a:t>
            </a:r>
          </a:p>
          <a:p>
            <a:pPr marL="742950" marR="0" lvl="1" indent="-285750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Tibia MD &gt; 16 deg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Femur MD: Tibia MD &lt; 1 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1800"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457200" marR="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Treatment Consideration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Healthy Physis Minimal Deformity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Healthy Physis with Deformity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Medial collapse/</a:t>
            </a:r>
            <a:r>
              <a:rPr lang="en-US" sz="1800" err="1"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physeal</a:t>
            </a:r>
            <a:r>
              <a:rPr lang="en-US" sz="1800"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bar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Limb Length Difference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Skeletally Mature</a:t>
            </a:r>
            <a:endParaRPr lang="en-US" sz="180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7AEA5CC-DB09-0C44-CC64-F32EB669F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3" name="Picture 1" descr="/var/folders/h8/616wsr4x6z5fsg4wk0z096qh0000gn/T/com.microsoft.Word/WebArchiveCopyPasteTempFiles/Metaphyseal%20diaphyseal%20angle.jpg">
            <a:extLst>
              <a:ext uri="{FF2B5EF4-FFF2-40B4-BE49-F238E27FC236}">
                <a16:creationId xmlns:a16="http://schemas.microsoft.com/office/drawing/2014/main" id="{54F4893B-2354-2583-28D4-13B4F7CBA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4360" y="900664"/>
            <a:ext cx="4396685" cy="559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1C7B0F80-9435-25D5-C3DD-EBB2BC9153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635169-45A2-7203-08FE-8843BA33507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-7586608" y="4328159"/>
            <a:ext cx="3059583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7" name="Picture 2" descr="/var/folders/h8/616wsr4x6z5fsg4wk0z096qh0000gn/T/com.microsoft.Word/WebArchiveCopyPasteTempFiles/Tibiofemoral%20angle.png">
            <a:extLst>
              <a:ext uri="{FF2B5EF4-FFF2-40B4-BE49-F238E27FC236}">
                <a16:creationId xmlns:a16="http://schemas.microsoft.com/office/drawing/2014/main" id="{D6FEAE26-3C52-6800-AE4A-92CFAB348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00160" y="934953"/>
            <a:ext cx="3187066" cy="564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384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1AF7C4-0BC5-FFCE-9E1D-981650CFA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660" y="2142721"/>
            <a:ext cx="10131427" cy="1468800"/>
          </a:xfrm>
        </p:spPr>
        <p:txBody>
          <a:bodyPr/>
          <a:lstStyle/>
          <a:p>
            <a:pPr algn="ctr"/>
            <a:r>
              <a:rPr lang="en-US"/>
              <a:t>Slipped Capital Femoral Epiphysis</a:t>
            </a:r>
            <a:br>
              <a:rPr lang="en-US"/>
            </a:br>
            <a:r>
              <a:rPr lang="en-US"/>
              <a:t>SCFE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A058C8-B1AD-C4B0-A3CD-B1BD1F8FB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0550" y="6116638"/>
            <a:ext cx="2857500" cy="5619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C76CB1-C606-9634-7310-9ABE3FEF65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97280" y="3464878"/>
            <a:ext cx="3554361" cy="304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1593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6A058C8-B1AD-C4B0-A3CD-B1BD1F8FB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0550" y="6116638"/>
            <a:ext cx="2857500" cy="56197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8F97CE2-2507-A3F8-8C58-93D891DC6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does Ortho do?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FE87F420-B0C3-2F86-DADC-E1D06935A1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2140" y="3758584"/>
            <a:ext cx="2100506" cy="3061932"/>
          </a:xfrm>
          <a:prstGeom prst="rect">
            <a:avLst/>
          </a:prstGeom>
        </p:spPr>
      </p:pic>
      <p:pic>
        <p:nvPicPr>
          <p:cNvPr id="2" name="Picture 2" descr="Pediatric Orthotics - Custom Knee Ankle Foot Orthosis (KAFO Brace)">
            <a:extLst>
              <a:ext uri="{FF2B5EF4-FFF2-40B4-BE49-F238E27FC236}">
                <a16:creationId xmlns:a16="http://schemas.microsoft.com/office/drawing/2014/main" id="{4300E232-6E61-E686-C38A-EEF19E2F1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951" y="3966153"/>
            <a:ext cx="2857500" cy="271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50088A-12BE-BDC5-61A3-F4A96A4398E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3220" y="3758584"/>
            <a:ext cx="3119120" cy="29200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398DC9C-5064-25B4-DC2C-CD13D4E8C485}"/>
              </a:ext>
            </a:extLst>
          </p:cNvPr>
          <p:cNvSpPr txBox="1"/>
          <p:nvPr/>
        </p:nvSpPr>
        <p:spPr>
          <a:xfrm>
            <a:off x="1280160" y="1690688"/>
            <a:ext cx="422743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/>
              <a:t>Address limb length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/>
              <a:t>Prevent further deformity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/>
              <a:t>Correct deformity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D4CF77-CC85-A142-5EB4-1951E395560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4793" y="2067927"/>
            <a:ext cx="3203301" cy="40947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40B8CD0-D9F1-7535-D92F-67F60D9C5283}"/>
              </a:ext>
            </a:extLst>
          </p:cNvPr>
          <p:cNvSpPr txBox="1"/>
          <p:nvPr/>
        </p:nvSpPr>
        <p:spPr>
          <a:xfrm>
            <a:off x="5760856" y="6309279"/>
            <a:ext cx="2296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Robbins Children 2021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42984F-BF71-6098-97DA-01895AF41DEA}"/>
              </a:ext>
            </a:extLst>
          </p:cNvPr>
          <p:cNvSpPr txBox="1"/>
          <p:nvPr/>
        </p:nvSpPr>
        <p:spPr>
          <a:xfrm>
            <a:off x="685801" y="3636845"/>
            <a:ext cx="1433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Brace &lt; age 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2DAA0A-3013-3734-F21E-43E180DC34F6}"/>
              </a:ext>
            </a:extLst>
          </p:cNvPr>
          <p:cNvSpPr txBox="1"/>
          <p:nvPr/>
        </p:nvSpPr>
        <p:spPr>
          <a:xfrm>
            <a:off x="3152140" y="3297993"/>
            <a:ext cx="2121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Surgery before age 4</a:t>
            </a:r>
          </a:p>
        </p:txBody>
      </p:sp>
    </p:spTree>
    <p:extLst>
      <p:ext uri="{BB962C8B-B14F-4D97-AF65-F5344CB8AC3E}">
        <p14:creationId xmlns:p14="http://schemas.microsoft.com/office/powerpoint/2010/main" val="32430615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B024F-8326-75AC-62AB-1A2DF43EA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19 </a:t>
            </a:r>
            <a:r>
              <a:rPr lang="en-US" err="1"/>
              <a:t>yo</a:t>
            </a:r>
            <a:r>
              <a:rPr lang="en-US"/>
              <a:t>/m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FBB8661-91D5-E8F6-8AC3-1C492E81CB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03400"/>
            <a:ext cx="2087932" cy="505460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D12540-A4BB-3AFC-27EB-68069D1B72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3013" y="3276600"/>
            <a:ext cx="3416433" cy="34984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B4468B-F752-73C2-B1F9-7A01EAB0D8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4344" y="3276600"/>
            <a:ext cx="2938132" cy="34984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5162E6E-5AA8-549C-C7D6-B4A97ED6833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2607" y="1676400"/>
            <a:ext cx="2102847" cy="5181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390F5D6-831F-39F5-0D6F-DE7C2C54407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1746" y="1803400"/>
            <a:ext cx="1188611" cy="505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448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27608-98AC-70C8-7517-DBEFD90C1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0922B-8345-EB63-A409-62CE9B4C1A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/>
              <a:t>Genu </a:t>
            </a:r>
            <a:r>
              <a:rPr lang="en-US" sz="2800" err="1"/>
              <a:t>vara</a:t>
            </a:r>
            <a:r>
              <a:rPr lang="en-US" sz="2800"/>
              <a:t> should resolve by around 1.5-2 years.</a:t>
            </a:r>
          </a:p>
          <a:p>
            <a:r>
              <a:rPr lang="en-US" sz="2800"/>
              <a:t>Warning signs: worsening, obvious deformity, asymmetry, pain, lateral joint thrust</a:t>
            </a:r>
          </a:p>
          <a:p>
            <a:r>
              <a:rPr lang="en-US" sz="2800"/>
              <a:t>Hip to Ankle AP XR for diagnosis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3656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2CAE12F-289A-053D-E42A-22B767726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926080"/>
            <a:ext cx="10131427" cy="1851301"/>
          </a:xfrm>
        </p:spPr>
        <p:txBody>
          <a:bodyPr>
            <a:normAutofit/>
          </a:bodyPr>
          <a:lstStyle/>
          <a:p>
            <a:r>
              <a:rPr lang="en-US"/>
              <a:t>The End</a:t>
            </a:r>
            <a:br>
              <a:rPr lang="en-US"/>
            </a:br>
            <a:br>
              <a:rPr lang="en-US"/>
            </a:br>
            <a:r>
              <a:rPr lang="en-US" sz="2700"/>
              <a:t>Questions/Comments: </a:t>
            </a:r>
            <a:r>
              <a:rPr lang="en-US" sz="2800" err="1"/>
              <a:t>sahmed@childrensnational.org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2646412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red line drawing of people shaking hands&#10;&#10;Description automatically generated with low confidence">
            <a:extLst>
              <a:ext uri="{FF2B5EF4-FFF2-40B4-BE49-F238E27FC236}">
                <a16:creationId xmlns:a16="http://schemas.microsoft.com/office/drawing/2014/main" id="{0C5F9613-B20B-0ED4-EFF3-761CBEE623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BDB376B-B806-FA7F-1653-874D5DDFDC81}"/>
              </a:ext>
            </a:extLst>
          </p:cNvPr>
          <p:cNvSpPr txBox="1"/>
          <p:nvPr/>
        </p:nvSpPr>
        <p:spPr>
          <a:xfrm>
            <a:off x="457010" y="4077474"/>
            <a:ext cx="32301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Sharp Sans No1 Medium" pitchFamily="2" charset="77"/>
                <a:ea typeface="Sharp Sans No1 Medium" pitchFamily="2" charset="77"/>
                <a:cs typeface="Sharp Sans No1 Medium" pitchFamily="2" charset="77"/>
              </a:rPr>
              <a:t>June 21, 2023</a:t>
            </a:r>
          </a:p>
        </p:txBody>
      </p:sp>
      <p:pic>
        <p:nvPicPr>
          <p:cNvPr id="10" name="Picture 9" descr="A white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8C98E5D9-FAF0-45F0-F3B9-1B055891C07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302" y="2356802"/>
            <a:ext cx="4253053" cy="1540052"/>
          </a:xfrm>
          <a:prstGeom prst="rect">
            <a:avLst/>
          </a:prstGeom>
        </p:spPr>
      </p:pic>
      <p:pic>
        <p:nvPicPr>
          <p:cNvPr id="12" name="Picture 11" descr="A picture containing text, font, screenshot, logo&#10;&#10;Description automatically generated">
            <a:extLst>
              <a:ext uri="{FF2B5EF4-FFF2-40B4-BE49-F238E27FC236}">
                <a16:creationId xmlns:a16="http://schemas.microsoft.com/office/drawing/2014/main" id="{2B9380F7-A4EA-4827-52D0-A579BA08C2C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6424" y="4088491"/>
            <a:ext cx="2574434" cy="47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562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8AC7C9-C765-5AEC-8E22-87BC339564C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/>
              <a:t>Ice cream is good…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A058C8-B1AD-C4B0-A3CD-B1BD1F8FB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0550" y="6116638"/>
            <a:ext cx="2857500" cy="561975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C6EB8B52-5E3A-BD3A-2E79-100525A12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3188" y="1371241"/>
            <a:ext cx="6165153" cy="410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500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8AC7C9-C765-5AEC-8E22-87BC339564C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/>
              <a:t>Until it slides off the cone…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A058C8-B1AD-C4B0-A3CD-B1BD1F8FB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0550" y="6116638"/>
            <a:ext cx="2857500" cy="561975"/>
          </a:xfrm>
          <a:prstGeom prst="rect">
            <a:avLst/>
          </a:prstGeom>
        </p:spPr>
      </p:pic>
      <p:pic>
        <p:nvPicPr>
          <p:cNvPr id="2" name="Picture 2" descr="Ice cream cone melting stock photo - OFFSET">
            <a:extLst>
              <a:ext uri="{FF2B5EF4-FFF2-40B4-BE49-F238E27FC236}">
                <a16:creationId xmlns:a16="http://schemas.microsoft.com/office/drawing/2014/main" id="{A39D308E-74E7-81D5-DA4E-45067380B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34500" y="1116448"/>
            <a:ext cx="2857500" cy="462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2D449C7F-BA82-A252-BA1E-F9270FFA8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0903" y="1734013"/>
            <a:ext cx="4719647" cy="282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664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8AC7C9-C765-5AEC-8E22-87BC339564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724276" cy="3811588"/>
          </a:xfrm>
        </p:spPr>
        <p:txBody>
          <a:bodyPr>
            <a:normAutofit/>
          </a:bodyPr>
          <a:lstStyle/>
          <a:p>
            <a:r>
              <a:rPr lang="en-US" sz="2400"/>
              <a:t>The femoral head is also good…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A058C8-B1AD-C4B0-A3CD-B1BD1F8FB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0550" y="6116638"/>
            <a:ext cx="2857500" cy="5619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72DBDD-2C53-B415-900E-331735BC71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3485" y="1371108"/>
            <a:ext cx="372427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929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8AC7C9-C765-5AEC-8E22-87BC339564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724276" cy="3811588"/>
          </a:xfrm>
        </p:spPr>
        <p:txBody>
          <a:bodyPr>
            <a:normAutofit/>
          </a:bodyPr>
          <a:lstStyle/>
          <a:p>
            <a:r>
              <a:rPr lang="en-US" sz="2400"/>
              <a:t>Until it slides off the neck…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A058C8-B1AD-C4B0-A3CD-B1BD1F8FB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0550" y="6116638"/>
            <a:ext cx="2857500" cy="5619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16709D-EBC7-25C7-9644-505F8E35D6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775158" y="1371109"/>
            <a:ext cx="4416842" cy="37871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72DBDD-2C53-B415-900E-331735BC71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3485" y="1371108"/>
            <a:ext cx="372427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31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8AC7C9-C765-5AEC-8E22-87BC339564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777240"/>
            <a:ext cx="3724276" cy="5091748"/>
          </a:xfrm>
        </p:spPr>
        <p:txBody>
          <a:bodyPr>
            <a:normAutofit/>
          </a:bodyPr>
          <a:lstStyle/>
          <a:p>
            <a:r>
              <a:rPr lang="en-US" sz="2400"/>
              <a:t>This is bad because….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Avascular necrosis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Impingement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Altered joint motion</a:t>
            </a:r>
          </a:p>
          <a:p>
            <a:endParaRPr lang="en-US" sz="2400"/>
          </a:p>
          <a:p>
            <a:r>
              <a:rPr lang="en-US" sz="2400"/>
              <a:t>Resulting in 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Pain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Arthritis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Limp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Abductor weakness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A058C8-B1AD-C4B0-A3CD-B1BD1F8FB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0550" y="6116638"/>
            <a:ext cx="2857500" cy="561975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31E33E54-4E94-C5C1-0550-68A5FA16E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6870" y="0"/>
            <a:ext cx="2601570" cy="299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42A858-A0F0-CE72-24D2-D292CF13BD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8838" y="11107"/>
            <a:ext cx="5102943" cy="3634471"/>
          </a:xfrm>
          <a:prstGeom prst="rect">
            <a:avLst/>
          </a:prstGeom>
        </p:spPr>
      </p:pic>
      <p:pic>
        <p:nvPicPr>
          <p:cNvPr id="5" name="Picture 2" descr="Slipped Capital Femoral Epiphysis: The Importance of Early Diagnosis |  Pediatric Annals">
            <a:extLst>
              <a:ext uri="{FF2B5EF4-FFF2-40B4-BE49-F238E27FC236}">
                <a16:creationId xmlns:a16="http://schemas.microsoft.com/office/drawing/2014/main" id="{20D01F9A-22F5-7B32-E14B-9A2277BFF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3153" y="4335180"/>
            <a:ext cx="5118847" cy="269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85B0B0A-9FA1-3C08-3C84-8B983635544C}"/>
              </a:ext>
            </a:extLst>
          </p:cNvPr>
          <p:cNvSpPr txBox="1"/>
          <p:nvPr/>
        </p:nvSpPr>
        <p:spPr>
          <a:xfrm>
            <a:off x="8183879" y="6590446"/>
            <a:ext cx="38079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https://</a:t>
            </a:r>
            <a:r>
              <a:rPr lang="en-US" sz="1400" err="1"/>
              <a:t>doi.org</a:t>
            </a:r>
            <a:r>
              <a:rPr lang="en-US" sz="1400"/>
              <a:t>/10.3928/0090-4481-20060201-10</a:t>
            </a:r>
          </a:p>
        </p:txBody>
      </p:sp>
    </p:spTree>
    <p:extLst>
      <p:ext uri="{BB962C8B-B14F-4D97-AF65-F5344CB8AC3E}">
        <p14:creationId xmlns:p14="http://schemas.microsoft.com/office/powerpoint/2010/main" val="493529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8AC7C9-C765-5AEC-8E22-87BC339564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463040"/>
            <a:ext cx="7229792" cy="4960620"/>
          </a:xfrm>
        </p:spPr>
        <p:txBody>
          <a:bodyPr>
            <a:normAutofit/>
          </a:bodyPr>
          <a:lstStyle/>
          <a:p>
            <a:r>
              <a:rPr lang="en-US" sz="2600"/>
              <a:t>The Physis Fails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/>
              <a:t>Fatigue: obesity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/>
              <a:t>Molecular Level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600"/>
              <a:t>Endocrinopathy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600"/>
              <a:t>Hypothyroid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600"/>
              <a:t>Growth Hormone deficiency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600"/>
              <a:t>Renal Osteodystrophy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600"/>
              <a:t>Pan-hypopituitarism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A058C8-B1AD-C4B0-A3CD-B1BD1F8FB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0550" y="6116638"/>
            <a:ext cx="2857500" cy="561975"/>
          </a:xfrm>
          <a:prstGeom prst="rect">
            <a:avLst/>
          </a:prstGeom>
        </p:spPr>
      </p:pic>
      <p:pic>
        <p:nvPicPr>
          <p:cNvPr id="2" name="Picture 2" descr="uptodae.com">
            <a:extLst>
              <a:ext uri="{FF2B5EF4-FFF2-40B4-BE49-F238E27FC236}">
                <a16:creationId xmlns:a16="http://schemas.microsoft.com/office/drawing/2014/main" id="{86E9F166-0B21-6ABD-36F5-147C1C69FF7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9062" y="1583372"/>
            <a:ext cx="5078988" cy="381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426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7B2AD1-BF4E-BD5A-0E19-93C21198D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not to miss?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8AC7C9-C765-5AEC-8E22-87BC339564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6958" y="609600"/>
            <a:ext cx="10871219" cy="603716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/>
              <a:t>Late Elementary to High School kid (10-16 </a:t>
            </a:r>
            <a:r>
              <a:rPr lang="en-US" sz="2600" err="1"/>
              <a:t>yo</a:t>
            </a:r>
            <a:r>
              <a:rPr lang="en-US" sz="2600"/>
              <a:t>)</a:t>
            </a:r>
          </a:p>
          <a:p>
            <a:pPr marL="800100" lvl="1" indent="-342900"/>
            <a:r>
              <a:rPr lang="en-US" sz="2400"/>
              <a:t>Afebrile</a:t>
            </a:r>
          </a:p>
          <a:p>
            <a:pPr marL="800100" lvl="1" indent="-342900"/>
            <a:r>
              <a:rPr lang="en-US" sz="2400"/>
              <a:t>Groin pain (</a:t>
            </a:r>
            <a:r>
              <a:rPr lang="en-US" sz="2400" b="1"/>
              <a:t>distal thigh/knee pain</a:t>
            </a:r>
            <a:r>
              <a:rPr lang="en-US" sz="2400"/>
              <a:t>)</a:t>
            </a:r>
          </a:p>
          <a:p>
            <a:pPr marL="800100" lvl="1" indent="-342900"/>
            <a:r>
              <a:rPr lang="en-US" sz="2400"/>
              <a:t>Range of motion asymmetry: may externally rotate with flexion</a:t>
            </a:r>
          </a:p>
          <a:p>
            <a:pPr marL="800100" lvl="1" indent="-342900"/>
            <a:r>
              <a:rPr lang="en-US" sz="2400"/>
              <a:t>Limp</a:t>
            </a:r>
          </a:p>
          <a:p>
            <a:pPr marL="342900" indent="-342900"/>
            <a:r>
              <a:rPr lang="en-US" sz="2600"/>
              <a:t>Protect Weightbearing (crutch/wheelchair)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/>
              <a:t>Order AP Pelvis and bilateral Frog XR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/>
              <a:t>Coordinate with Ortho or 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A058C8-B1AD-C4B0-A3CD-B1BD1F8FB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0550" y="6116638"/>
            <a:ext cx="2857500" cy="561975"/>
          </a:xfrm>
          <a:prstGeom prst="rect">
            <a:avLst/>
          </a:prstGeom>
        </p:spPr>
      </p:pic>
      <p:pic>
        <p:nvPicPr>
          <p:cNvPr id="7" name="Picture 2" descr="Slipped Capital Femoral Epiphysis: The Importance of Early Diagnosis |  Pediatric Annals">
            <a:extLst>
              <a:ext uri="{FF2B5EF4-FFF2-40B4-BE49-F238E27FC236}">
                <a16:creationId xmlns:a16="http://schemas.microsoft.com/office/drawing/2014/main" id="{FF80C419-EAEB-A1D9-A8E8-354237255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8040" y="4140714"/>
            <a:ext cx="4905181" cy="258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0FE045-A0F4-1AF5-91D8-1E6A5D6931C4}"/>
              </a:ext>
            </a:extLst>
          </p:cNvPr>
          <p:cNvSpPr txBox="1"/>
          <p:nvPr/>
        </p:nvSpPr>
        <p:spPr>
          <a:xfrm>
            <a:off x="8229599" y="6338986"/>
            <a:ext cx="38079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https://</a:t>
            </a:r>
            <a:r>
              <a:rPr lang="en-US" sz="1400" err="1"/>
              <a:t>doi.org</a:t>
            </a:r>
            <a:r>
              <a:rPr lang="en-US" sz="1400"/>
              <a:t>/10.3928/0090-4481-20060201-10</a:t>
            </a:r>
          </a:p>
        </p:txBody>
      </p:sp>
    </p:spTree>
    <p:extLst>
      <p:ext uri="{BB962C8B-B14F-4D97-AF65-F5344CB8AC3E}">
        <p14:creationId xmlns:p14="http://schemas.microsoft.com/office/powerpoint/2010/main" val="1378642434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2_Office Theme">
  <a:themeElements>
    <a:clrScheme name="PHN Color Palette">
      <a:dk1>
        <a:srgbClr val="414142"/>
      </a:dk1>
      <a:lt1>
        <a:srgbClr val="FFFFFF"/>
      </a:lt1>
      <a:dk2>
        <a:srgbClr val="44546A"/>
      </a:dk2>
      <a:lt2>
        <a:srgbClr val="E7E6E6"/>
      </a:lt2>
      <a:accent1>
        <a:srgbClr val="0841A1"/>
      </a:accent1>
      <a:accent2>
        <a:srgbClr val="DA2823"/>
      </a:accent2>
      <a:accent3>
        <a:srgbClr val="414142"/>
      </a:accent3>
      <a:accent4>
        <a:srgbClr val="97C0E5"/>
      </a:accent4>
      <a:accent5>
        <a:srgbClr val="FDC33B"/>
      </a:accent5>
      <a:accent6>
        <a:srgbClr val="EB8A23"/>
      </a:accent6>
      <a:hlink>
        <a:srgbClr val="0841A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PHN Color Palette">
      <a:dk1>
        <a:srgbClr val="414142"/>
      </a:dk1>
      <a:lt1>
        <a:srgbClr val="FFFFFF"/>
      </a:lt1>
      <a:dk2>
        <a:srgbClr val="44546A"/>
      </a:dk2>
      <a:lt2>
        <a:srgbClr val="E7E6E6"/>
      </a:lt2>
      <a:accent1>
        <a:srgbClr val="0841A1"/>
      </a:accent1>
      <a:accent2>
        <a:srgbClr val="DA2823"/>
      </a:accent2>
      <a:accent3>
        <a:srgbClr val="414142"/>
      </a:accent3>
      <a:accent4>
        <a:srgbClr val="97C0E5"/>
      </a:accent4>
      <a:accent5>
        <a:srgbClr val="FDC33B"/>
      </a:accent5>
      <a:accent6>
        <a:srgbClr val="EB8A23"/>
      </a:accent6>
      <a:hlink>
        <a:srgbClr val="0841A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0DD3BEB0E7CF4A9668F94BF8ADA967" ma:contentTypeVersion="15" ma:contentTypeDescription="Create a new document." ma:contentTypeScope="" ma:versionID="5a32bc6eab6af307a004419a7e15e35a">
  <xsd:schema xmlns:xsd="http://www.w3.org/2001/XMLSchema" xmlns:xs="http://www.w3.org/2001/XMLSchema" xmlns:p="http://schemas.microsoft.com/office/2006/metadata/properties" xmlns:ns2="f95f2d21-9104-4e39-9e6b-a1294c1d1ea1" xmlns:ns3="29fc73d2-d154-4fbc-905c-f8b2dee16d46" targetNamespace="http://schemas.microsoft.com/office/2006/metadata/properties" ma:root="true" ma:fieldsID="4b5117f46d4ab39cfa8c56235c6f884e" ns2:_="" ns3:_="">
    <xsd:import namespace="f95f2d21-9104-4e39-9e6b-a1294c1d1ea1"/>
    <xsd:import namespace="29fc73d2-d154-4fbc-905c-f8b2dee16d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5f2d21-9104-4e39-9e6b-a1294c1d1e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dae4e4ba-3338-49b4-8a2c-dec2fba6fb4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fc73d2-d154-4fbc-905c-f8b2dee16d4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92544110-f901-4b71-a447-d5b05e498198}" ma:internalName="TaxCatchAll" ma:showField="CatchAllData" ma:web="29fc73d2-d154-4fbc-905c-f8b2dee16d4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95f2d21-9104-4e39-9e6b-a1294c1d1ea1">
      <Terms xmlns="http://schemas.microsoft.com/office/infopath/2007/PartnerControls"/>
    </lcf76f155ced4ddcb4097134ff3c332f>
    <TaxCatchAll xmlns="29fc73d2-d154-4fbc-905c-f8b2dee16d46" xsi:nil="true"/>
  </documentManagement>
</p:properties>
</file>

<file path=customXml/itemProps1.xml><?xml version="1.0" encoding="utf-8"?>
<ds:datastoreItem xmlns:ds="http://schemas.openxmlformats.org/officeDocument/2006/customXml" ds:itemID="{B301AA8A-4D03-4EFD-B9A1-F8E859D107F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F725ED5-3F5A-4ED0-91F2-80585FE570AE}">
  <ds:schemaRefs>
    <ds:schemaRef ds:uri="29fc73d2-d154-4fbc-905c-f8b2dee16d46"/>
    <ds:schemaRef ds:uri="f95f2d21-9104-4e39-9e6b-a1294c1d1ea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4C878A3-BAE1-4196-80D1-66DD03F15D6A}">
  <ds:schemaRefs>
    <ds:schemaRef ds:uri="http://purl.org/dc/elements/1.1/"/>
    <ds:schemaRef ds:uri="http://purl.org/dc/terms/"/>
    <ds:schemaRef ds:uri="http://schemas.microsoft.com/office/2006/metadata/properties"/>
    <ds:schemaRef ds:uri="f95f2d21-9104-4e39-9e6b-a1294c1d1ea1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29fc73d2-d154-4fbc-905c-f8b2dee16d4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</TotalTime>
  <Words>547</Words>
  <Application>Microsoft Office PowerPoint</Application>
  <PresentationFormat>Widescreen</PresentationFormat>
  <Paragraphs>112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Calibri</vt:lpstr>
      <vt:lpstr>Calibri Light</vt:lpstr>
      <vt:lpstr>Century Gothic</vt:lpstr>
      <vt:lpstr>Corbel</vt:lpstr>
      <vt:lpstr>Courier New</vt:lpstr>
      <vt:lpstr>Sharp Sans No1 Medium</vt:lpstr>
      <vt:lpstr>2_Office Theme</vt:lpstr>
      <vt:lpstr>1_Office Theme</vt:lpstr>
      <vt:lpstr>Celestial</vt:lpstr>
      <vt:lpstr>Slipped Capital Femoral Epiphysis and Blount's Disease</vt:lpstr>
      <vt:lpstr>Slipped Capital Femoral Epiphysis SCFE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not to miss?</vt:lpstr>
      <vt:lpstr>PowerPoint Presentation</vt:lpstr>
      <vt:lpstr>PowerPoint Presentation</vt:lpstr>
      <vt:lpstr>PowerPoint Presentation</vt:lpstr>
      <vt:lpstr>SCFE Summary</vt:lpstr>
      <vt:lpstr>Blount’s Disease </vt:lpstr>
      <vt:lpstr>Blount’s Disease </vt:lpstr>
      <vt:lpstr>PowerPoint Presentation</vt:lpstr>
      <vt:lpstr>Flavors</vt:lpstr>
      <vt:lpstr>Blount’s vs Ricket</vt:lpstr>
      <vt:lpstr>PowerPoint Presentation</vt:lpstr>
      <vt:lpstr>What does Ortho do?</vt:lpstr>
      <vt:lpstr>19 yo/m</vt:lpstr>
      <vt:lpstr>Summary</vt:lpstr>
      <vt:lpstr>The End  Questions/Comments: sahmed@childrensnational.org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Evans, Abby (Goldberg)</dc:creator>
  <cp:lastModifiedBy>Evans, Abby</cp:lastModifiedBy>
  <cp:revision>2</cp:revision>
  <cp:lastPrinted>2019-06-10T17:32:18Z</cp:lastPrinted>
  <dcterms:created xsi:type="dcterms:W3CDTF">2018-12-20T20:42:22Z</dcterms:created>
  <dcterms:modified xsi:type="dcterms:W3CDTF">2023-06-26T16:49:25Z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0x010100650DD3BEB0E7CF4A9668F94BF8ADA967</vt:lpwstr>
  </property>
  <property fmtid="{D5CDD505-2E9C-101B-9397-08002B2CF9AE}" pid="3" name="MediaServiceImageTags">
    <vt:lpwstr/>
  </property>
</Properties>
</file>