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531492-B987-4A39-8A5B-07F7BDF09F72}" v="1" dt="2023-11-28T18:16:42.9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ith -" userId="de3e022317cca33a" providerId="LiveId" clId="{AC531492-B987-4A39-8A5B-07F7BDF09F72}"/>
    <pc:docChg chg="custSel modSld">
      <pc:chgData name="keith -" userId="de3e022317cca33a" providerId="LiveId" clId="{AC531492-B987-4A39-8A5B-07F7BDF09F72}" dt="2023-11-28T18:16:42.937" v="53" actId="1076"/>
      <pc:docMkLst>
        <pc:docMk/>
      </pc:docMkLst>
      <pc:sldChg chg="modSp mod">
        <pc:chgData name="keith -" userId="de3e022317cca33a" providerId="LiveId" clId="{AC531492-B987-4A39-8A5B-07F7BDF09F72}" dt="2023-11-28T18:16:42.937" v="53" actId="1076"/>
        <pc:sldMkLst>
          <pc:docMk/>
          <pc:sldMk cId="729849568" sldId="256"/>
        </pc:sldMkLst>
        <pc:spChg chg="mod">
          <ac:chgData name="keith -" userId="de3e022317cca33a" providerId="LiveId" clId="{AC531492-B987-4A39-8A5B-07F7BDF09F72}" dt="2023-11-28T18:16:36.050" v="52" actId="20577"/>
          <ac:spMkLst>
            <pc:docMk/>
            <pc:sldMk cId="729849568" sldId="256"/>
            <ac:spMk id="4" creationId="{4C82DCF6-CA14-FA08-CF95-019F2D57A100}"/>
          </ac:spMkLst>
        </pc:spChg>
        <pc:picChg chg="mod">
          <ac:chgData name="keith -" userId="de3e022317cca33a" providerId="LiveId" clId="{AC531492-B987-4A39-8A5B-07F7BDF09F72}" dt="2023-11-28T18:16:42.937" v="53" actId="1076"/>
          <ac:picMkLst>
            <pc:docMk/>
            <pc:sldMk cId="729849568" sldId="256"/>
            <ac:picMk id="1029" creationId="{ACAFD0B0-3924-ED15-9DFF-3A71A028812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CB102-E4F4-79CA-6129-D16A0AB409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4405C9-BFB6-50FE-C8E3-B2056194A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9EAC4-7785-65AB-BF19-23DF4F4E7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FE87-3783-438B-840F-04000BBB50D9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2CCB5-E8A2-0640-044A-5E2072A97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B9D97F-5E6C-0FE8-C9B9-6C469345E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B9C1-A0E8-4ED4-8B3A-69D7C97FC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864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8ABB7-E1E3-8F59-5A8F-8ABB6A727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A019B0-D3C1-A10D-14A8-3BE145B9D5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41A18-7F64-F12E-AC85-555CD2E2E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FE87-3783-438B-840F-04000BBB50D9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CF7CC4-07A4-413C-26E9-A7ED004AE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C603F8-483A-BF3C-F782-227B63C39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B9C1-A0E8-4ED4-8B3A-69D7C97FC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48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CC6FCA-ECC7-7DF3-4ED8-F3090C1BEE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75C904-B31B-F5C9-6972-0845299F30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951F0-90B9-38C0-41C6-6691B9301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FE87-3783-438B-840F-04000BBB50D9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9B17F4-6858-FA8D-29A4-6A09B93BE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791599-6E0B-A824-C6A2-4BB26232D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B9C1-A0E8-4ED4-8B3A-69D7C97FC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607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8FB6A-74D5-07A3-965A-FBC5E9F2F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1744C-1EB3-14D3-02A5-99FCA934F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CDD218-A42A-394D-D51E-D9D225067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FE87-3783-438B-840F-04000BBB50D9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C68B7-9BB8-510D-040F-201D9C598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BC281-CA60-1F32-AE17-7121363E6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B9C1-A0E8-4ED4-8B3A-69D7C97FC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729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0F0D8-B63D-C57B-6B67-6286D257D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FED372-9B14-5FEE-7196-59DFC2FE05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2BB1F-9F38-D643-49A5-B85BA0A58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FE87-3783-438B-840F-04000BBB50D9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4431C1-854B-7A72-CA8F-01FA838C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AA51B-96FE-80CC-1312-975420286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B9C1-A0E8-4ED4-8B3A-69D7C97FC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569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1DD1D-F9D8-55E0-7A8C-15DEB8C8C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4C4CA-BFD5-8530-2EB5-2FEEC1D9FA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DC67FA-F124-9352-BEFB-762947BF23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8ADDE1-531A-B4B7-75BE-464D6704D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FE87-3783-438B-840F-04000BBB50D9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D6A506-A4F4-6D20-E0B4-BE1B351D5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3982B6-64F2-5CD1-ECAC-7D5290C83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B9C1-A0E8-4ED4-8B3A-69D7C97FC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83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4C911-C1AC-D86A-B75E-2D2E3F21F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5DF5D5-4E80-16A7-E48A-951927E99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932A21-BB1D-EB49-FDDF-39CFE0DF9F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861A34-C7A4-B8E8-A73D-090F097F83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439DAB-EA09-C718-751B-F43347D57B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354942-EE4F-C3A6-37AA-D8197CEB7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FE87-3783-438B-840F-04000BBB50D9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48EFDC-8FD4-BFF5-CF09-41B34B9EA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A7C854-8A3F-F5E9-9B2E-1D466E825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B9C1-A0E8-4ED4-8B3A-69D7C97FC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611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BD31E-128F-E5E0-9E76-8BB735E09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9AA6DC-5136-1B7C-5467-9EECE0948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FE87-3783-438B-840F-04000BBB50D9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B7F370-F36B-F220-5046-FE611F149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10264D-5868-DB12-8675-C842C6EEE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B9C1-A0E8-4ED4-8B3A-69D7C97FC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165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FA0B74-C839-9032-E49F-B15A48FBF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FE87-3783-438B-840F-04000BBB50D9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ACEBDF-F4D7-26C8-41C8-00C616082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C1509C-EFBB-DE1D-42D0-487BF0DC5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B9C1-A0E8-4ED4-8B3A-69D7C97FC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85D0E-F95D-EF60-FAA0-19FCA27D8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D14BC-6EE9-9976-04F5-59C0883BA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5B616C-685D-DFD7-7022-D850678E21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2EE89A-69D8-2D7B-6F56-49E610C5F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FE87-3783-438B-840F-04000BBB50D9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3C6661-E5A9-01E8-D6EE-AFB159B8F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22B5D2-A458-9F88-0633-2DEE61450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B9C1-A0E8-4ED4-8B3A-69D7C97FC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351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D1E85-FA11-B892-F17A-5BE42D69E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F767FC-E5DB-C889-3ECE-D1CFBE9750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31D2E3-BCD7-19D6-776C-908CC43E0D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96A2FA-36EE-1EEB-09D4-3DEDD6FA0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FE87-3783-438B-840F-04000BBB50D9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2EBDBE-312D-0DE4-F63A-A83DDC624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A4029B-B0E8-2AC8-C55E-A2CB8301F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B9C1-A0E8-4ED4-8B3A-69D7C97FC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464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D39183-94CA-D1F2-2B25-87BC3F28A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53F5AB-6CFC-A8BF-F3E0-7FFA014152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6786F3-E4D1-8C7B-0ED3-595A697105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5FE87-3783-438B-840F-04000BBB50D9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C6E03C-2997-4D19-B707-B6AE3E871B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36B2F3-723E-D155-D6E5-307502C5D5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BB9C1-A0E8-4ED4-8B3A-69D7C97FC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885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7D5B7EE-C1A6-0880-1870-FBBA8DED83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21" y="367388"/>
            <a:ext cx="1709856" cy="1533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C82DCF6-CA14-FA08-CF95-019F2D57A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1092" y="367388"/>
            <a:ext cx="9247367" cy="6432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000" b="1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Join DCAAP Today!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 an American Academy of Pediatrics, DC Chapter member, you have the opportunity to: 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Participate in chapter committees and projects in many areas of interest, including: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628650" lvl="1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Adolescent Health, 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628650" lvl="1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Advocacy,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628650" lvl="1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Breastfeeding, 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628650" lvl="1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Early Career Development,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628650" lvl="1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Fetus and Newborn, 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628650" lvl="1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Immigrant Health, and 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628650" lvl="1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Introducing: Climate Change and Health, Building Community Resilience and more! 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FREE!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Network with fellow pediatricians at in-person chapter educational meetings and dinner events - free to members!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Develop your advocacy portfolio by representing DCAAP on city-wide committees, councils, and coalitions and testifying at DC Council hearings and government meetings.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Join us at our next board meeting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open to anyone (members and non-members) to learn about chapter activities </a:t>
            </a:r>
            <a:r>
              <a:rPr lang="en-US" alt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January 11th, 5:30-8 PM @ Children’s National Hospital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To join, visit our website: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·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E7B79438-9EE2-A56D-A3C3-F48C8B76C3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35" y="4991840"/>
            <a:ext cx="1533442" cy="1533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>
            <a:extLst>
              <a:ext uri="{FF2B5EF4-FFF2-40B4-BE49-F238E27FC236}">
                <a16:creationId xmlns:a16="http://schemas.microsoft.com/office/drawing/2014/main" id="{ACAFD0B0-3924-ED15-9DFF-3A71A02881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8126" y="5080220"/>
            <a:ext cx="1637876" cy="1576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00DAAFF-3F2B-F171-29E1-216F8003306B}"/>
              </a:ext>
            </a:extLst>
          </p:cNvPr>
          <p:cNvSpPr txBox="1"/>
          <p:nvPr/>
        </p:nvSpPr>
        <p:spPr>
          <a:xfrm>
            <a:off x="2873046" y="5825870"/>
            <a:ext cx="685020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600" b="1" dirty="0">
                <a:solidFill>
                  <a:srgbClr val="00000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You do NOT need to be a national AAP member!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highlight>
                <a:srgbClr val="FFFF00"/>
              </a:highlight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DCAAP Fellow, Associate, Candidate, Affiliate: $150 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Residents $15 and Medical Students: $0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2B103B-4071-EE9B-B926-75A433ED637C}"/>
              </a:ext>
            </a:extLst>
          </p:cNvPr>
          <p:cNvSpPr txBox="1"/>
          <p:nvPr/>
        </p:nvSpPr>
        <p:spPr>
          <a:xfrm>
            <a:off x="99245" y="4454770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Scan for more info: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4176EA2-B8C3-F52A-83D0-124D735D575F}"/>
              </a:ext>
            </a:extLst>
          </p:cNvPr>
          <p:cNvCxnSpPr/>
          <p:nvPr/>
        </p:nvCxnSpPr>
        <p:spPr>
          <a:xfrm>
            <a:off x="2205644" y="1134109"/>
            <a:ext cx="0" cy="5107259"/>
          </a:xfrm>
          <a:prstGeom prst="line">
            <a:avLst/>
          </a:prstGeom>
          <a:ln w="349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9849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193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-</dc:creator>
  <cp:lastModifiedBy>keith -</cp:lastModifiedBy>
  <cp:revision>1</cp:revision>
  <dcterms:created xsi:type="dcterms:W3CDTF">2023-11-28T16:04:52Z</dcterms:created>
  <dcterms:modified xsi:type="dcterms:W3CDTF">2023-11-28T18:16:43Z</dcterms:modified>
</cp:coreProperties>
</file>