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0" r:id="rId2"/>
    <p:sldId id="271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dawi, Deborah" initials="BD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0315" autoAdjust="0"/>
  </p:normalViewPr>
  <p:slideViewPr>
    <p:cSldViewPr snapToGrid="0">
      <p:cViewPr varScale="1">
        <p:scale>
          <a:sx n="77" d="100"/>
          <a:sy n="77" d="100"/>
        </p:scale>
        <p:origin x="91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E4F0A6-6808-4378-B760-2EA4D92D4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873D2-7EBE-4F27-AA4A-4F82250649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7D63D-31C2-4260-AB50-B9F1DB32A6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2D823-EAE0-40A2-B16B-CB4131EECA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63D9B-AB24-49B7-91F4-4AEE71A0CF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360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20312C-59F6-4DEC-A773-1B8648B0E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073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0312C-59F6-4DEC-A773-1B8648B0E6B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84C48-8ADE-42B5-A8A3-6A0BF3FEFA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5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0312C-59F6-4DEC-A773-1B8648B0E6B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84C48-8ADE-42B5-A8A3-6A0BF3FEFA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D530F-A834-4A0A-92D4-917635AEB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8B5B1-1872-4956-A62A-6F17574FE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18893-66CC-41CF-BF97-5100FC9A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C481-2E2C-4B6A-87FE-BF96AAA0013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D98F2-2088-4921-B72D-757D628C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F68A6-6823-425D-BF6B-CB95630B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1DCB-17B7-47E0-8069-EBF14F609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2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9CA8-FA60-4439-9DE2-B8550FB6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A9544-0257-43A7-931B-81BD870E8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4110E-D09B-4F32-AEA8-72A608B0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C481-2E2C-4B6A-87FE-BF96AAA0013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11A15-899F-43CE-855D-107FF48D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0CE75-AA8C-4BFA-A236-46852F84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1DCB-17B7-47E0-8069-EBF14F609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3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C85BCA-3D86-40F3-A75B-1701C5E2D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2A0D6-30E2-4249-9782-69FEDBEB7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61273-00C8-4A9F-87CD-3ED85EF4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C481-2E2C-4B6A-87FE-BF96AAA0013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E2210-96BF-4739-9650-C50EC802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D3EE6-DA37-414E-823F-FE0A3FBA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1DCB-17B7-47E0-8069-EBF14F609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5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2697-5CE2-4E8E-941B-3D49E2D8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5B36D-A156-4A6A-8DFA-230937A69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797DE-6629-4C3C-A9A0-5044E4FE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C481-2E2C-4B6A-87FE-BF96AAA0013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5BB55-32AA-4506-BEEA-9B45FB36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B3B3D-14E3-4D18-B01F-CF699E36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1DCB-17B7-47E0-8069-EBF14F609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1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2E55C-5893-4371-8F25-1A2E771C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A5563-EB59-4F81-A350-402D321E7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1583C-A87A-42B7-818B-994CF0C9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C481-2E2C-4B6A-87FE-BF96AAA0013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DB683-45C4-4EB2-A7E6-A56105AC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BC966-1E20-4BCD-9A90-B1859998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1DCB-17B7-47E0-8069-EBF14F609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7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2531-29C2-495A-B95E-BD0540E6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A4668-880A-4241-B06A-00248CD4A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402FF-AEDC-41AA-9552-972383A6D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C7ED7-E40F-4E73-9273-7393509B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C481-2E2C-4B6A-87FE-BF96AAA0013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39818-FD1F-47DF-AA67-9AA4E1EB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50089-2E51-45BD-9796-EA8F5FFB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1DCB-17B7-47E0-8069-EBF14F609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2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AF887-E8DC-42CE-9765-E58D1E3E9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BD4A6-B6E6-402B-8BB4-D84F73912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B5655-6FB8-4061-9C91-20A589CD4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415A6-FE6E-4674-8056-DABBA50AD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E2819-D1D5-4EC6-8467-7D9470C19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A3F26B-F639-473D-9A33-955D012B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C481-2E2C-4B6A-87FE-BF96AAA0013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6E2BC-7A19-42DA-A05B-6C33D69C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903B1A-36F3-4727-A9B4-ADBA7CAF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1DCB-17B7-47E0-8069-EBF14F609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2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B482-F99A-4B4E-B67F-43247543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A1B07-D45D-4B1B-8132-C1725B3D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C481-2E2C-4B6A-87FE-BF96AAA0013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3361D-2760-40E3-A6D8-1E1DF2A9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B82AF-1FB0-49E7-BB72-6D49A364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1DCB-17B7-47E0-8069-EBF14F609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1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7446F-01C1-48D4-88BD-6916A473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C481-2E2C-4B6A-87FE-BF96AAA0013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324AC-7C78-4506-9C85-864EF50E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D20C-B98C-4D5E-8CFE-22D10DCE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1DCB-17B7-47E0-8069-EBF14F609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9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57F2-E307-4634-9763-E9DD279C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FBC44-F5B3-4828-A19C-3FA9A0BE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C9DF4-0690-4F66-BA47-FBF2F97E1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097D0-D9BF-4631-A792-AD9BF97C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C481-2E2C-4B6A-87FE-BF96AAA0013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C76F-AC0F-4E1D-93A9-8380A9D99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2E9FF-7805-4321-9E68-D626A2D1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1DCB-17B7-47E0-8069-EBF14F609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ED91-62E6-47B5-ADB2-50DE5A55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C598B-245F-434D-9C21-5CEA7CB7D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6289D-0B64-4C1F-A30F-D16FA398D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4CB97-F845-42FF-A698-4146B81A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C481-2E2C-4B6A-87FE-BF96AAA0013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9732E-5788-4258-8F2B-1D87F5C9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3003A-82FF-4040-9B98-ADF0C037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1DCB-17B7-47E0-8069-EBF14F609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6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D435C-1D17-476A-BBB3-16A4E18DE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3AF2A-0B73-4F0C-9968-B60BC50B5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83B41-2EB3-4888-9733-37B9A19AE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C481-2E2C-4B6A-87FE-BF96AAA0013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88B55-D459-4CAE-A428-C2C15C143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4250-BECB-4B75-AA3B-BF2D94D2E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F1DCB-17B7-47E0-8069-EBF14F609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7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retta@mdaap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198A7C-A20A-47AB-8C1A-342BE849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taking care of OUR Maryland kids!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DCB2C9-6DEE-496F-905E-19D1A478B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085223"/>
            <a:ext cx="6574282" cy="4222274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Please consider joining the Maryland Chapter, American Academy of Pediatrics!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www.mdaap.org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MDAAP’s Mission: “To support and encourage pediatricians in the promotion of optimal health for all of Maryland’s children and adolescents.”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Years of Caring for Children - 1950-2023 - </a:t>
            </a:r>
            <a:endParaRPr lang="en-US" sz="1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Questions? Contact Loretta I. Hoepfner, MSOD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MDAAP Executive Director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loretta@mdaap.org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oogle Shape;56;p13">
            <a:extLst>
              <a:ext uri="{FF2B5EF4-FFF2-40B4-BE49-F238E27FC236}">
                <a16:creationId xmlns:a16="http://schemas.microsoft.com/office/drawing/2014/main" id="{425199B0-7482-415A-A4A6-3D50633F58A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1200" y="5143500"/>
            <a:ext cx="2269236" cy="139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3B383A-3190-BCD4-DE0A-E6A670EC5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71" y="5121109"/>
            <a:ext cx="1422644" cy="141685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93A86D2-106A-4715-C8CE-EAF24AFD274F}"/>
              </a:ext>
            </a:extLst>
          </p:cNvPr>
          <p:cNvSpPr txBox="1">
            <a:spLocks/>
          </p:cNvSpPr>
          <p:nvPr/>
        </p:nvSpPr>
        <p:spPr>
          <a:xfrm>
            <a:off x="1780069" y="5633042"/>
            <a:ext cx="3195961" cy="579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Point your phone camera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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here to link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our social media!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oogle Shape;56;p13">
            <a:extLst>
              <a:ext uri="{FF2B5EF4-FFF2-40B4-BE49-F238E27FC236}">
                <a16:creationId xmlns:a16="http://schemas.microsoft.com/office/drawing/2014/main" id="{425199B0-7482-415A-A4A6-3D50633F58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1200" y="5143500"/>
            <a:ext cx="2269236" cy="139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3B383A-3190-BCD4-DE0A-E6A670EC5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71" y="5121109"/>
            <a:ext cx="1422644" cy="141685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93A86D2-106A-4715-C8CE-EAF24AFD274F}"/>
              </a:ext>
            </a:extLst>
          </p:cNvPr>
          <p:cNvSpPr txBox="1">
            <a:spLocks/>
          </p:cNvSpPr>
          <p:nvPr/>
        </p:nvSpPr>
        <p:spPr>
          <a:xfrm>
            <a:off x="1780069" y="5633042"/>
            <a:ext cx="3195961" cy="579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Point your phone camera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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here to link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our social media!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FB816D-26FA-DE7A-428F-8C399E7FF5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45" r="4090" b="5789"/>
          <a:stretch/>
        </p:blipFill>
        <p:spPr>
          <a:xfrm>
            <a:off x="4390293" y="751780"/>
            <a:ext cx="6963507" cy="4114275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79FB273-6CED-469C-EDF9-A5666B7F4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95" y="2808917"/>
            <a:ext cx="3889673" cy="50689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www.mdaap.org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8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109</Words>
  <Application>Microsoft Office PowerPoint</Application>
  <PresentationFormat>Widescreen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Thank you for taking care of OUR Maryland kids!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LORETTA I. HOEPFNER</dc:creator>
  <cp:lastModifiedBy>LORETTA I. HOEPFNER</cp:lastModifiedBy>
  <cp:revision>49</cp:revision>
  <cp:lastPrinted>2023-02-15T19:13:58Z</cp:lastPrinted>
  <dcterms:created xsi:type="dcterms:W3CDTF">2020-11-18T14:16:45Z</dcterms:created>
  <dcterms:modified xsi:type="dcterms:W3CDTF">2023-11-28T17:34:27Z</dcterms:modified>
</cp:coreProperties>
</file>